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3" r:id="rId4"/>
    <p:sldId id="274" r:id="rId5"/>
    <p:sldId id="275" r:id="rId6"/>
    <p:sldId id="276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09B9-C21D-4A06-BA31-F685549815D0}" type="datetimeFigureOut">
              <a:rPr lang="en-GB" smtClean="0"/>
              <a:t>24/11/2012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3FDE-A825-4555-99E9-D6A0C9BCD3B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 am grass.  I am eaten by a rabbit</a:t>
            </a:r>
            <a:endParaRPr lang="en-GB" sz="3200" dirty="0"/>
          </a:p>
        </p:txBody>
      </p:sp>
      <p:pic>
        <p:nvPicPr>
          <p:cNvPr id="1029" name="Picture 5" descr="http://www.recyclethis.co.uk/wp-content/uploads/2007/07/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729540" cy="37836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 am a shrew.  I am eaten by an owl.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435932" cy="30671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 am an owl.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34394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I am plant plankton.  I am eaten by Arctic cod.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2" descr="http://www.seos-project.eu/modules/oceancurrents/images/mt001a5_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953000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I am an Arctic cod. I am eaten by a seal.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824536" cy="27808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I am a seal. I am eaten by a polar bear.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8" name="Picture 2" descr="http://static.guim.co.uk/sys-images/Guardian/Pix/pictures/2008/10/19/seal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256584" cy="3153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I am a polar bear.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2" name="Picture 2" descr="http://upload.wikimedia.org/wikipedia/commons/thumb/0/09/Polar_Bear_-_Alaska.jpg/220px-Polar_Bear_-_Al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250490" cy="41764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I am a green plant.  I am eaten by a mouse.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6628" name="Picture 4" descr="http://www.msuturfweeds.net/images/galleries/broad_plantain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536504" cy="34160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I am a mouse.  I am eaten by a rattle snake.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a-z-animals.com/media/animals/images/180x170/mou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631033" cy="3429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I am a rattle snake.  I am eaten by a hawk.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8676" name="Picture 4" descr="http://www.wildphotosphotography.com/WildPhotos/HERPS/prairie_rattlesna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294295" cy="33843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I am a hawk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oklahomabirdsandbutterflies.com/uploads/Image/Birds/red-tailed-hawk-in-f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4468"/>
            <a:ext cx="6552728" cy="45648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 am a rabbit.  I am eaten by a fox.</a:t>
            </a:r>
            <a:endParaRPr lang="en-GB" sz="3200" dirty="0"/>
          </a:p>
        </p:txBody>
      </p:sp>
      <p:sp>
        <p:nvSpPr>
          <p:cNvPr id="16386" name="AutoShape 2" descr="data:image/jpeg;base64,/9j/4AAQSkZJRgABAQAAAQABAAD/2wCEAAkGBhMSERMTEhQWFRUVGB4ZGBgYGRgXGxsaHBgaGBkXGBoYHCYfHBsjGRgaIC8gIycpLCwsGR4xNTAqNSYrLCkBCQoKDgwOGg8PGiokHyQvKSwsKSkpKSwsKSwsKSksLCwsLCksKSksLCksKSkpKSkpKSkpKSwpLCwsLCkpKSksLP/AABEIAOQA3QMBIgACEQEDEQH/xAAaAAACAwEBAAAAAAAAAAAAAAADBAECBQAG/8QAPRAAAQIEBAQEBQIFBAICAwAAAQIRAAMhMQQSQVEiYXGBBRORoTJCscHR4fAjUmJy8RQzgpIGsqLSFWPC/8QAGgEAAwEBAQEAAAAAAAAAAAAAAQIDAAQFBv/EACURAAICAgMAAQQDAQAAAAAAAAABAhEhMQMSQSIEMlFxQmGBE//aAAwDAQACEQMRAD8AyZElBe6Sij3BGoMGxM1CWQQSnU37tr6wLD+JBAykAgkkcnrQjRxA8ZMBzEFg376x83tnO34CxzlhLzWelBejc4jIpKAF1JYgXZ9H10isrEGgd03P6QxPnoA4yRlSCMtyPm+xijlfxGU249QKVbabwRmQsiugbma+0BkqzgqFAa19gIYmqAQlIJOYvSmgiU4KLFaaWSJMomw3JfeKoBSrisADaj6Viy8Szk0Nklz9oJ/r0lIJId2NGU2nJSfQiNpgbvZWZLVm4/Q1A5hoLiiPI3ZQ5XH6woZzmpAY2bT/ABDkgCounM7XYgBoR4yBMH4POSSpAJZQs1Az/aJQl5c1Bp5bMSCHYMrq9fWJTwTXAY+gblD8tQUyxYp90n9IVzz+wtkylcakiuVCB3JJMCm4VImeYRUM1/5UhyOjtF5eJDr2Yd9Nu0U8VnDMEB3Ac9WoKf017wGvlSMtWjOxaVeYcqCujqKiSHNgA4rS0LYzw8zweI5uQ22AjQK3Yfymzt3Z7treLJxTkpZgLEUcGhqL9YspSX2oWwfjEspCil3KUJpcAO5bQZiPSL+EyHlqWf8AcXL6ZXFWB1NLQXEKShgBUC1QK1rvF8HiM0xL0LEdmYMN2hHyOnWxrPP4jALUA5Lit702h6VgleSi2ZKiC92Is8MqmgIcvW4A2pB5mUSip2AUCW6bQZzlSSD3dV4Aws5xl0s+oIsemhii8OSaB629YGmWqpSkJGiqVNyG2qD2MHws1RUELYKpr8rCtu3aJ11toVIMcB/FdqZUJB5Aac2jOxk0ziWOVIWoFnqkBNWfeNfEzx5irulLJ0qRX6wHw3Di4AGUZmvXT/1ftFIypW/6Hj+QapZlgpJaZMIUshmTlqmWblkgVZnOXaHsChpCsxyhZp3ASgdGDk7qO0KsXJUaqbUn/FhDviUokS0BgkVJNqMKavf1MHlndJB7psSmklRBfMrMC51a3Mu3qYF4fKMlLMVqVxK5D5R6Q0lCSSSSooYvYWJApcimvaBrxhdTqap0iLnJKgWKzGJBABDXDb/n6xeV4cFjiKgBXhYjSpa3X1hYSFZFAfMQ24Beo75fSIkYRWYstjUgszB6BxXWLLObFf7K47AEAzAU5dA+bu4oe0XlOshJazu4OlWHMQbxSQFTFpKQC7oWzBSSCWmNQace94z5uIXLOzEpI1sAXGhCook9oxu+F4dBlHMLkkA0fKaAe8ZipSvMTmSQ3JhW3KJPipBIADvTbc26wafP8wBTs1wLA0d+f4iVyVuRSTVJCgKluoJBCSQQ4q3J4DlUSWRbQgE/mCJkLWZqUgjKrMNABWpJoKG53gE3GLlqTS1C4vvFMsken/8AH1YdMpSpqQZhSUZTdPFmzodvlKRuMvMwzjPGJc7FBXlhJIBdspWzgqI3Yt2eFMH4mhkrQhLBOYhSi6yCGSoqsAWgA8ZzZEcKRkGYJrUKo7izmggT+UWmWXXqd41L/ilAFAAAb0U6yqmgSw6wp4VP+EgEIJYPu1a6msP+KqJSJlT5bJIGqWIBfqYx5hUUqIIDC9mIDAdTQMKxKCTj1J7ZqYBUsrUEqc7dI7HJWhaiRlzBgojh0c10AePFYbGTUl5bOKl69o9R4T/5mFsicPLVbMwXLV/ck1Edr+jSpp2VXGmVkYpairMXzUzkMTsTrVwIrgQpU4DNm0L3AF25AbxveJeFJXLUqWBYkZC6Sfi4dlFvhMJSpJQFknjP8MaB3ykgHevpHPK4WSlFx2Z2PxQLKNMxPPhFA3WO8PxgUtLOKtXb6C+tY7HZAAmlKdks7dyfQwRMhKBLehWczfypdkv1NekI6rAqQVCCJi0BiFFxoUqdgk34VAgOLEJdmLtYfEhMtRmUDs97i/Qhj3hXFYdPmFXmBJ5guOEHoQYdKOGYEm6hQigNMwrcVcHmITkppGEsXiQjNqx+tK8z94rgxlUVXVMcJOyRdXTMwEEmJT5inCaqBq5HDYkfYuKCKy8QVTFKUpRzCj/3BuXw5Y1JQdbDeAmLYkEs6lOeQys3rBcIxSpqZQHJoLlw4fTTnETiy3IpTUVo5YaU9YVxOM4QLJu3Q+3IQm8GVBf9SD8Ka0Lq/u0Bt1MQVlSsuYEmmx3qOcLrW+VSaVN6Bw1WaLy6OVAOzWqQTSK4iZrA1MnEJAFCC5p8X9I7gCAKlAl2BGj1617wMYVJSpQJba7NUgvarNu/IiCWCSWDjTVj00doWWsDJYJVM4U6BgD6Efj0gOfhU/xUFLVWAPaL+SCMoNm7M4iUYahyXZPoFPX0jQkkKVn4gKkJU9VcCtgE/kFJ7coPOwYISCcxCQTRnDBrfMH94VUj+CuWGJSygL6kK9j7QXDzlDLuDW9mr1oGijlWgpqgE4pCiwDCtrcuZaAYKTXJMdIWSQaguPmt8NVPytWNMhOUkhgA9CoFTiiSQaDo0J+esDNqGJB9R2tBTpYA3bDyMSvzEpLAbbNcjc0vtAULCiqiXlnMoEnu1ObwzNlAjzElyZZy6fEkAex9ozMLLKTnVVYJG2ZJfM56D6QYSS2PxySeQs0gpmFFjlAcv8xP2EBwCGWtSgRUNetafR4axoTLQGDAmjbVb2Ip1gODlTDlJqACWG7OH2AoOsFfJNoDXZ2jWXiCEqSWY07FvvrCy8KgBimgLggtqXBap0POEUqmHLLSHIVl3cHiZr3f2jSk4Y0oQ9Q9PrTtyifXqhH2Rl/6ABczKKKGYDYg29IycRhxUi4jbnYgpmZSxILUNupFH3EY/iAyzCK7+sejwybWTp43cTe8G8TVk4FFKk/L+I1EYxM5JLNMTUiz005x4OVijLWFB40cRimWmYmmbUOK/l4bk4lNUx9qma5wgVM4lDKlypNiGLmuylFh0MCxSxMWoqWkKPy2NAwAawEdiZpmIBACS/GN2fKX2D2hOZ4NnOdSiyqgit2am0cXVKXyZzSjTyH8TngzBWhQDRjoQGqP5d41ZEx1LDHiL/unTWM1UohAYgkJygZSok3boHvzhtM8psGJyE/8gFFjyLiFmlKODKNlcRiONksWJdqnkPWLYpbFQJokUHQcTbuQGgWGTlXmFQXIVWwNO+dvSCyZJEzmCEgFmAe+5p7kwjWaFeqCY9QeaD8SEAi7BlIBeteHN6DeKycSPKUkpCiutQKBqMb6J94WlAqUrM/FLILVPxvb0i8qqgxSRSljtb7QySSMnSKY6SpgW4culwoEkuNzxU3B2iuFLy2NwUh30qQ510hwK8wjKWyE0/mBDhzoHJLHeB/6YMoBKQ6tQS163cqGnNoDVoXsLDE5VkEcKixppoez06neNJYJSEg/CVehZvoY82oKzEXKaE7V0O7xv+GlLOCkggUKggg1zDmHt3jS4x4vrkHKISTyofyYY8gEKCTlzJd60qzx0yUCS11i7W67mkVlrQg5XBFTsQ9wdwaxLreULgjDYQomEhSSFFjcUOxteDYY5ApSkBRykAKrU8Lh9RcQosrSSBVzQb3sI0Jk05SA5Kspys5etBAy3bALBQar13Ol3hbHIyhf8qjXcaJAHcF4YnyyHzDLu9G2BfeOkJQUgqv8OV0gEgipVVmIaBFuOWawaOFCUpSSHYAu/EXtejwMYVeYBTJLuyrkPsAT1pGvnAcJIAuyae7vpckwhNlvxOECpr8R0AIDOH5tB42pPIURicKjIE8S8nEwOWj1JJzFge5fSMCd42VLIyBIBqEu57kk6HlG+vGpQUjI9hUuWuotYGloPjao4qcTMABmYj/4v7RfjmoOmPGfUwkeIkFSlJ4EimWmYCwUfbm/OLzsXmKOFw1+bmnIchB8XIaWElCbu+zKFH3JflVO0LSMcUnKwKDodrvyuPSLd1KOEO+S1ofOH8zKo/GNf5gPlO5Gh1Ygxn+NeHEISr5kpSFjrq/K0M4ImZM4DRxw5q5QakDXtUQ1PxAd1fO9LuBv6QsJdZE4S6yPHYqXww/4ckTZLapv/iH1eEHL5soZkKD5TtqLQrgpaUKzook/Gg6cx0j0O1o69h/DsTlJBrya8aU7EploDWI4QHZrisZ2LwqkrKknhOvu1I2PClJUkpmAKDuBZqOCOUcnLxKeQz41NGRjcUUEFOYpId9mqel6vyLxoy5eZEszOEh/jd1JAZBCQCqymfleNfEYOQchCKPYrqD/AFJVQl2pbrAsX4eP5nLGq2qTUl9+0LKLpJIHSXWjMCEkZUqYCzJsE1NyQztvWsPLmBWVY0S1bnhBTfkoX3jP8pSWcsCKnS+hiuOJChkGZPkpJvUhsz9Q8R6XLJBxuWTp6gDMTshjzIKHLvZyRTQCLScTmlLAAdJDMAflb4uV2ivhyDNzBYcqygg1ATm4gdy1YYkIy52+ErVl4R8NhpZoMmoqhJJIUwacstZSVZnBLggKegAI1AflSGl4n+HmIegBD6835RXEfCQnVmatHqfR7QDCyCcySAQUhgT86bW6EPzhFLtkSkM47Bg/xJbZVMVAMCkkN3BILHcN1WwqcoIYM+vvGjh8odJZiAlQHNlP1cZuogE2SQwUqw9an9IXsFhJxZCXJuRTo45k0aM5GFUVVDDU7Ab8+UaaklSBmopu1C2bveAYWUpQD0T8pte5HaA5UhRtcx6JOVwMzUJSz/fSFlJUlOrhmKdtGI1b2eJxGEImFTvlT8OhplvsYTRMUhUxLFqFJGoqA3dgeYMGKVWFDCcWWS7cTl7sRQGsNLICSzpKRdz7g0aFTPBUXDFFHa5FL8jFE5s2ZalMksE2DnU7xkk2GLS2PFSkpUoh1HQsdg5bu0CmNVTuVXduj8uloNMbIASaMRWhL2PrCvm1AHCHFbnSgMIroW8hsLhqlTUex1JFEudDqdBBPFWSSHCsqspy0SWL0fRx7c4rhJigVLKWTLQopBq5ZgH1dVSdS8TL8MzS1VIUrQhgDRj3ch+cZw9CkZOIxalFIagLk6cwOTxJl8IChUh1bgNwh+1ucSjCFKlUbIUguKu4BppYHWhi2KWtTpGU8j+7xWvEM1micLh0pUWd8prqHax01D3rDy8P5hCA2ckVs4BDqPNga6iEpVgCAlRYmhYNYF6h4Yw6CjOXDFPDV+BDkB+dHjZ9FoNi8atE1KZQIlS0hCQ1CkDiL7ubxneJzkFZUlOVXzDQ6GG1qUVcRIdIcCz3+jHvGVjP9z92jr4ZN7L8VkyZz8G1uQ/SOk4gpmNRiOzHrRgA3cxTDynN/X7RafhSRSLN0zpRqy/EGASFUrmHzV0DiloH/qipVX/GlxyjKlpKXoS9/vGzh/FZUmXmyuo2G570gW3hDp0NyMQg8BFBRjt+jxE3AhgEZsrZSDWlfasZv/5oTpiAqWEEnKFBQN3ooDS1Yclz1JVv+zCzh4xJKM1gphWJcUKXel6aeojp6CpyCTRso1J1+0MTsDkVmSHSoDLrUkZh7CArmMEjKXevtT1B9Y89qpZOCUadMLg/DVLSF0SjMU51FkuA5AIBNnq0JKS61kEkJV8Qdi1eFwD7Qyjh40qNSw/7BSiBzAA9YifPABzDW4qQTYkbP/mFtaRmFVly5jfbU7exMVxE0kvUekCmrogGuYXrT9s0HKH0B7iAtikOGA2Lv9/aJlqAyht/y3R4WzEAUdi2gPaDrWA2+zcjCtXsAPGYshAqxWwFLUhfCygtSpai/E6eVSopPIsO45wdZcClR99o6WOIlu9hDx+KDYkJanWblS3A5BwadYLMxPlpAUkkuAG3o794enzHAVkYvxVN32tUfQwotBWBYMXTQf5hsN/IILGTllYCRw6t230d4LM4CANL9dhBEyiCVVcuRUb3g2FAuGcdCO+YM0I0klQhCFMlZAUrMpKQBUkHiIT1tGhhpPAbg7G4pQE2LQJONWCGCUkMSW26UL8oGZk0ggm71PPYDWvsIpx3PBWEXJ4Ix8ss7EgH4mDcnbWt30hebhwylP0FQNiDyLA9X2g01IIZRJa5DgMahxEDEobKHY7qF7684tHhmnZVcErFhh1LDi517AFvQxafIDPmLW7ax0/GMDlJD7hx7RmzMc4c6xZcS9LLhitj0/FUfUmsZswgqcfv1i+HTm4zQftoXxUgpsxB6xaNLRTqvB8E0ZIHWp61oOsVCiVDQjb91hPBTagKF3sXJZqe4jUQoEijFyK8q/j3hmjJlVIN2PblCc7iSpCgcqtRdJGsazpFFV0fvU3jl4ZJBKQ2tX007kiEeMjWeUwvhuVblRoXDCrizvHsfDKh26vGWqWQ9HvXV/w4NYEcaUOkX1bf9IMm5C0lo9dLlApax+V9FaU6RguoksCkh6fUHoaxOEOZDlZzAO9qitRBJRClpWzkpc2Y0ao6845OeN5Ic0cWBxDAhAdkDL3ufenaKTF8JBGlj7e8Lr0qCok3ZJfW5Y9LxdEzKqruBUF/pHN1pWzkChZJSCahJKttGhM+JAtxAOHYg7kUbpDZlpIsSCGuxa9yCBCE3DS3YomKGhdFu6N+kX4JKLspxz63Y7jEETXoacOtg3qDFBiONjvU9BXpDUxSStQNQVU5K0IgJlJchi5erb/mscyaJhRiOBKwlJzA1FKg8VH0pF0zwXFj9ecVGFASwt9DrAlJAc062sN4aWcIGCVroXNtH9IkkkXqR10tFZUwK4V9QYbw/h5F8rE1PJhlI94WELdDxi5aKykJpUANFv8AQ5VPmATvDboSGABA3r7xn4vH5lfFQHs+1Y7YfTr+R0R4Eth5mKSgkpYG/U6W7QrOxjlsznuRp6ULd30hWZOocxu9rc3a/IQByouSctn5AGjUrakdSilo6UktDBXzZr37W2HpECZo4AIcuWLB2fYUJaA+czuFZXtZ96j5qW5wQy9SXzEgG7KIYpPqPWMkME84EEFlNSho13c3LQKdJlqazH9b+scubWodwSdSl0gXtyPSOQS2gJs1RtXRoxgyZjJABoNIXKsz0Yj82iiJrEEksoa31+wiymvVwand2L9X9hAowri5NEMWv3dhX0iMLiClYCi+Xv8A9R2g+LoljSl76m3eFyQpKeXuzA+7wY6Eo3MJkXlLux9aXMac1GZLU2pQlht1EeNw2KVL5ajmd42k+LmWpiXysFaVYOfV4zSbom2xmfhVDQV+1aR52ck5ySHD02ryj007xETUOnWkJo8PSTxPl1PNv0940qQn/WgHh8yoy6VNOREaCpoCU5GbhYFxwiqrki5HvD2ElIUZkigSaoV0SLNpQ0NbxmT5oRkStJNCCxIylwNOdI4eWdukT5JdkJ4zD8RegDsCHc1ytodzygYmqQGmOtOhPxB/5Tp/azNtGiGKjXKQ9FVBsL7jntA8Xh82VLFJL05XfWjC9m6xJS/JAupJCaVH82nJJ63ga5ZLGgB5s+9AX9YsmVlmLWr/AG2Yg/MAGAbWsUxM1SyChJsHAFRyPvAx4YVxaCqYopJqSb67w1JnZQAsEl/iGo1JB2i86SoushjXMOTnKr0NYWxsuYrKzBLB6lzw2Zo22k6Nsmd4gCAEks57wEoWtkgkB4GnBkpGrqLEWcMfoCI0sLhiAokuUtWo2Jp6iH61lDUBwnhiieNVHcW07xqrnAJDUAoNGHTcwrapvr+94XxE/Ma9h69njr44Ys6uGFK2Dxs8rUEhSQNAK66kwsmWoj4gwqSKihs3WLBDPR6Utd7xy5YCHoWpoH9NmEXLgxJzGhqHyuNXYEA6webLQ96G+r1qH1cjlruIqqaQGTQkb2FqxMpxdTlnIG2bpUddTGMSqenhDKKRYcjp6H2ggUXYXPIF2UW1sb22gLhVau2hJdrEWe500hrB4hIAZhrWl2a1TAYUgBkrajpbVs3qzfSBZlG4Ao1+Fjdw1iI1P9ZYWJo7NSB4vw74Sh2JYh6DmOhLmF7VszpGWqUWJI1U2xLO/R1P3EDzgPmrs2rO31eNE4YGWhD83anQNf5fSKmQCCHvYdoEJ9lYidiGJBLbAAjlS8Xw0gBKXoV6dBlV6m3OCzcGSzEuWG+n01jpgHmJYMlJCR/akge5c94yeKQtg8PKdaMwZiSof2l1DpYRYSHJKtanrf6v6QyqV5ZXmGuXsakjd2Bi8tAbb8/5gJ5syd5LYaSUoOXhc9K6H1pDOHl5go0BbiTpmFiOR5Cjxt4LHSEYRUsjjmy1BRLkZgp0t1B01Agni/jGF8vJKAzqmpIUNM3+5U1CeABv6hEOaHa2QnxvZ5uTOKFpSSflOtCUv6O4PSAeKpIKVctHOrE0v8QrD2OloWy0vmALgv6ZrO5VfaKmYWKUtmpqbC4+8cydNWQ9AT0cRUWqSW5u/qxBi+FJyhxRJ9LN+IriZQMskpYgvc3YA1hfBkGUs7EHsIX7kDI3NmnisABT9YWXMWPgLPca94JIVm62P76xRZBYnUUoYyTWgWa+MHFLP/6RrcCohdGEQVpd+MpSAC3J1bAesGmkBSHL/wAEBumrn0jNVPIWXuCgN3UH+kashB4/zEqATlGUkWGUF3ygHp3gmDnqWCZjVawYUYP7Qx4wP400gBQMxRu1zUiFFLCUsNaV2EdUIprJWCbIxM8Malyfb9YUltQlTOd4JOnFgwoBrp0hTNQtdRbc223qPSOxaO1aCumh2c+7X7H3i81LkpHKlnArTYcR/wCoiDh3CnF+4GrepixYkGrmhe9RrsKwxkwUlwCS9bMRXidvWLyUuqptfYnteu8d5dCEsSRX10ga5TXcaPQE309IAS/mAKZ+dDYdN45WICiAa0rvbXnAkSToeguH36xCJjV2H4eAGxkLYZksCK11alt+cayMUS5s4alnKS/v9RHnpMwqOUm59gaj2JjVlqdCCSwzFTcnyJ+kQ5pUiHLOlQaesDKjd1dgAlI9AYuqUkNS9dWbnC09WUy9VABPtmPuw7wyJ7nKzhtvpzhISSQITSRVQCHNNP8AMKTpYzAbkP3O/du8N4pP8NVu3UQJ8orq3pp61PaNCVJiKeGExKM6QHcjTUDQ8wH9IoiUT94mXMGbtXoKH0b3gspbMfX7QsJVsWMqwyuLmgIIUoBSRTVy9SQNAK9Wik7HFKZaUqBlk1GUXoRxM9i/KF58szFuSyUO5avTqQXgmJmDhTkzJRQM5ItUtrYc2gymqoaU11obmozFT1Y/BbX4qfWFUziFKpUEjaHJysq1qcZkn9YVViPMHmJtZQb4TvzSd+0cu0cwXPmlqBpftRx9IpgG8sJOr2av7MVk4kOdRf0LH2MUWCibLayQzcySIWKeUYJJISrbQj7dYFisybgfEdeST9/aO8RxLrKjcNmAu5NF10JBDad4dxMsKCX633b8RXKMwaMW7OGADfTfdonDqckKYpDKSWqClTsWunrC0yYAnMkFYbT6R2AUpSF5k5Xo1qVMDFWgpsri8xXmc3UojuTT2gKp25fSzc4cmJGVqUArzN/aMxK3J15j0jo4Xh2X4mC8x6h9obxcnKoBArkT9H99TzMAlICgsJ0ZyWAq/wCI0PFp6UqByhRCRqQLUIAY6bxZyykV7ZSEiLBRY6UI0AT2p7RSYsgkKFBc8w/Z23i0zxRbAApA2ASKDs5JfWBjElSiSHPOlGew2IPrFkUK4lL5VI2poW277xKLAHWhex/zA1THdqNS5qzekRNnKLBQLBj3oD7RgjVKiga/2B2q3rGfMW2YMbNX1+8cFUdztzbrDagJspWWi5YdhR0i+Xo78qjaMI2W8Dlf7lHypp/yo/o0aOXMcgLWSD0ofvAv/HZJ8lZ/qDaUB/MMYFSSSrRL16BifRz3jzeduU2cfI7YHxCafMpRya3YOxPXSGFTAASmmwNeIhkiF5qOETC7bcw4b1A9YqBmmJDuEuSAzlWpr6doCyBMPh0g5kkEpCa7lr+7+kDM4K4t610Fg3Z4YlCpy6GuhJs/QfmEFBlKdqmnJIDwANh8In+EX1JD8jxQ1IqgA0p7gt3gRWClIAajnR8z/YX6RMua4SbbC25H0PpAcmayplghSRolgTVnIH0gRRly5tb/AN3CHHVoNMVZg5JLi1Qkj6xOGDpOZyARW5d/zAukZhpqnVMBtmy2/mYDqHUaxnSMYlKmCmyvRXwtqDyjSmpopqsXryNG6U9Iz8L4cFKc7MrRwDwmHjJJbN4OysOkpLOy3b+kkECuxMCx0kiYkgagdx+3iiJhMwqDgEhITpltGgJwBL6s9t6E9GhbrIDCxRKZymc5jbUg/hn7CNdGGzIDmoJt23hfxCWTVBSFgVoDw/0wFJJsEmgqR+kPJppMJOEkcSUEtxF36h3jRfKBkFFGxrQuGeBKkhs7XuH10HeCYlza4DnoIh27NUASxssqQopDEG2oN6mzUPrCcjDAOGpWvK7dKxoSEGoSas7blnLjmzd+UcJgSpKlJOQj4dRWo7V5Wiqb64Cn+DMAUUTwPhQkEX+VQBPVj7RTxTFfxC2gA/8Aj+sbWNCJM5UpLrExJylQAdKg7EDX8Rl+K+Hy0ETFOQs2eqiwsdAAa9OcdnHK3TWS0JZMrM7s1fpr3g8ilCeh2gaVJNA3QRaWzgguwtHUdBGRybub/oYmZNs/ferge8SAW5ReWghCiRUZW9/wIDNYCdPJtQax3hGJCJ0p6uW6gulQgoCVJ8uxHwk73KTy5w/gcL/CllSWUlauJqukuOo4nPSEnNRjklOVI1pErJKyCgzt2zN9BCMiVlw7b/8A9H8D3jTxhLpAsAp+1m53hJU0eW16kHalPTSPLVtf6cvhwX/CzB/4aj3JYv6mM/DoMtKf5icvZ+I+ka+BSPLKVBks+UVNC8XmeFBSmzAZhTvT1hoPa/syMvArZSk1ZNnd6KIHsIbypWQ9FWc6jbvFMBh2WurunKOnEzxXCpch/lLns/3gSa7WjDM5DMrZOUfj0TCU1bKTzLj7+xjRVLCkgjQuOrN9CYBOw4CQNRrs0L2yYrOUMw6OORI99faC4WcKitB2ozfU3hWYsMg6sQDX39YOlXC7DiZ20FSX9PeGiYtnZRTenu/5PtBcQnhyOxO0Cw6AVlfIHqSIOFkEkgE6nlt61jR4uz/RheRgsqeJQBHJ+lNYGsUUkCmpNyXFekMzZg1LQtOxIJvRvoaxXljFLAaAYaQFLB0TU9NoPPVWtKQbBIygEj4lAH+2n3b3jp2HBNf3UxJfJpGOQqmQGoLE87/QQDGziVkAO1LcrdIjChLgH4gHUdy32eIxBKTS5JfoSPsIVpKQKG8LNSMzEGl+lGECQjPMANHU/IBw4PKFsOghJAGhA60jSkg+UsvW3ehZ97QX9wQU6T5szDTAqoTdrsVh6/3fSB4jFyBMSmbJTM4WBUpQpmUnZtK8oOZpMnOm+VTdT+ohLxPBpUZa1JCgl18iQTlRsQpSS42zR1RdugrZkeKqlicoSwydiXYmpAPKImyQwYu/7pyiZOE89ykALuWqFV4m1Bq7dG2hjAYQoSrzDVbJRlqXKmdrA0FTuY6HOvSrnWhfKQGSCTyD1OjNdopizMSghaQFKUKPUBizgaxs4tZQtUlJys3wvyzFShUq7wpiMOMqkykuRqmhDh8xe9H9YMJt7MuRmXJw1RmYq20/5Nryj0OEUsyzmOZYqOrsW7MPWMDA4cmagKCk5ixvvWulI9NgPKBBUVJHwhmUBTbV937RH6idAmrYygUAupAynk6fyGjEVMy9W7D8m8aWDnJExgdw1HvR4WmeEJJypd9zyajd44oL8kQXhuOJmAH5nD61hqXMUEJq7g9QoD7mjxEzwMS8pSqorX1aLz8NlSpWpUG+p7aRS0tBToB4diWUNtbwfDyACtmJc3tUwpLk/wAQlSmToKOW4j2YQynxNGVKjQKdqbQnV7RqxYVeIaib6aWYMOX5hKYklIy1QSSC93P0EGmpFCLga8+L0rFpiWl0FHDADlaBdCgAaAaP9qxadKKEpUiqEhgKu53gBmZWChV6DWpgngsyYtSlD4fm2rYfvQGGXZKw5GcTMySkuQk0Kulfct7GFpfiRE5APwnhI/uH5aNBdfMykFJSxB3cFw+lm6RhnAqJqpCS+qxp3OrRTjeBopDJTlMxLkkHX1F76QKdM4ioWL9iFAKFfWNLxOTVJaihpXW7jkW7Rm4VAUpabA5l97hoClabCnQ/ImlKpYH8wHKrk/8At7RHigbIAQSBXvUQI/7ktP8Ay9Q/0aJx8grWSGpQ/X7wqw7FRfCy6qmfKHTta7vo+sJYnFqZ6Em1Qa9to1yM0thWtYWlYHi4soy2b8PCprLYWRhkKCCVFzcDa1WtDOUiUjmov1ICQfVJgciWSCmhcs9KVDDcDrFFTzlQDur2UD9I0fyAZRLaSQdlH1L+tYJMxaUIrVJFuoUXL0HbUiLYhbS6XLDa9dYXUCRlQApQAyuXfTt+hhobNFWJYQygoBMtxQULAA0drnvvyh7BlBm56506VI9NCDrrpUwRykkAcDkMVFQL1Kjzre9oTx8gkp8t3WatuOlXJrvaKPLC1TFVpXJUpICVqBBUC+rFtwn3EaP+hU2cEoUsCZxB2o1DQKA+gg+O8MK5ilkiTMzABSlAhSWHxIuOsT4yJiky0leXyQyCkbFmJcvmd+iTFG3V2UUGk2xASlJJUpVk/APhd/iTsCDbd4XmzhLTmNWAYCju7Cx0EOKLh6VLqfZ/rWMnxRQKQR8xfoE0b1J9IkvnsCyOycchZBAAXYjWnO0ExeJUlSVpNSn9LdozsJKqgPdvRvwWg+MXllndJarUAp9SIHRKVIlWRzE+JlITMorN+zyiuN8SUqUlYYZibe17QhgceOJEwqIIYhQLXcEHkYcxrJCJaR8hY6O9PcwHGnTCBlNlmKIc5Sl9WJy/eKTZXAhIukCnWn6wVKgAXo5S3ZIJ+sRJJ84lqCGTwEOrD5ypKA5BA5UCh9osnBTJSOMuSpwxfqIFKxJkpWtFTsRYkl4pi8ZMWkKWrizAtRhw/CG1b6wUrRqM84ZQmNfUc6lq6Rr4gDDy0SUVKqE7kllK72HIc4vJTkHmKDn5R10PrCwQpU1PmNVQADVuz8h1rA7ObrwDCIUozVjTiSlvQD294VxGFKg4/wCQ1Fg/qwh1MwVXZp4Bb5gTlNdq+0K4JKswKtFFOz5aP0/+sBbbRkOYf/YGapQPpQfY9oSw6OLZ/wAs3p9IdlzwVFKWZiG2IrXqYRQvKZh2FCedA0TV5QB7BqC1KmNRqHmSx+hi0tBdVvXWr/aA+Hpyo2zkq7Ui2GIAJYAkl6vV31tQikM6b/Ro7DeeQlKhTU0vy/WM6bjFUUBmVUEJsLX51i/iGI/hB3q4+4vBMMCmoS2Yacy/76Q0YJR7DqutssuYRlfTbfaLCWVJAdg57j9iKCW5JNADazw2kjgG122qXMKosW0xk5Sggh3trX9/WM9ePCF5QkhJXcECjVftTaphvDKCkKb4gMw6AtSATVZilq2cU0/X6w0GkUhJR8LJZZYqYBYIAYlmY0sOEG/3EXxWMda1SwEBCmAS9i1jcCxiqcMlGZRHFMDHSmZyBtp6HeCYPBrFQhpZGV32BLNyYesNPKwNNPaEsJ4cFrMwJALWWlJfm6tuVYNOwoSlRWsBNmQCSOZdqUvzjOXiZqFpVUqB+Fb9HrUks4sYelY/zFKCkgcHFVwL3Ni7tzJ5RmpJZFk2VVNSkCsy5HEUv0BLh3GsRPlS3IKVUAFChQA5jMCzvVorOw4UhCypssx2ZyQlqe8diZvAFi4BBJvQh8zXDE05QY1WDYBqCcwCVDlQvTrpBp5HmB2ImJZjWp/UCsJSnKQpI1AIoSniqRVylyw5QXEycyEF2KFFqaKDgdIVqpZF60wMyUFKCUhlGyTd3uk7NpGn4rhwVII1Q4GvMD2PaEVYcmYF3BHCe/EDsQYdxMwmUldStBalTXQRpO2CQqEBQpUgnozBzDMmScpIS5L29oAAM71AVTUMSKjsYfSTkURcEA1ZgaOBy+8S5H10KZUuUWVncVD6WJ1g+Hwb3IZKnpyRasVM8KKknQsdTYk/SD4ZIQhCSeJSiaChPxVJtDdnVejAMXjuIEcLBqio1oTSK4WQDOQoknLxO50BPv8AaGcZggpBBYg1d+9IVl4YjM5ZgEb1dqf9feKWorABqTh8iFZ2IMwKpWru3q0RMl5VrVqXZ9mNtneASCp1IGYBIqRQUNu9R05xE2ccxfWEd+GoAjCqTMzOaivfWCLlllNy9jQesNzJ+dIUATlAR1c0bokQOascIAqSFHYftoLd0aiZyspQmjJDnoB9y8SiclQBcDkWgWNkEgkC4r0B0hFOIy0+xMDr2WA48HEzsqRQK4Qa1rmAjaWwQCwdR9KaR0dBf2A8E1KtAUVJ6H6REdCcfosRzwj4+wHYvSFJimNNH+ojo6FQSi5qiCXNvzG6nDDy5Ics1n5x0dFoaKcbMzxKa80WqivaE8WKACjqJLUqBT0r6mOjoneTcmwxlAypRN/NbsQCYew2HSuWMwBo8dHQzEkY83hUGYMaN6wdKQy0tSn1H5jo6EmENh5QztyP/sYMhbBYYMAfYPXvER0MKwXh4zBaTUAuORFH9INLVWdqMqqf2kEe8RHRPk2hkDlYNASFgMSQTdqhjTvF8dOIdqMlbHoQkfnrER0P/MdGVh5jKSm7uS7vQlvpBpizmQl6Mo9yRWIjotIVh0I4E/1Zn7CkJ/MdhRv+Ijo6EQo7OORElKbFan/6wn5pCX6/Ux0dAWkEawKyUV/doolDUEdHROTrQD//2Q=="/>
          <p:cNvSpPr>
            <a:spLocks noChangeAspect="1" noChangeArrowheads="1"/>
          </p:cNvSpPr>
          <p:nvPr/>
        </p:nvSpPr>
        <p:spPr bwMode="auto">
          <a:xfrm>
            <a:off x="63500" y="-1049338"/>
            <a:ext cx="210502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88" name="AutoShape 4" descr="data:image/jpeg;base64,/9j/4AAQSkZJRgABAQAAAQABAAD/2wCEAAkGBhMSERMTEhQWFRUVGB4ZGBgYGRgXGxsaHBgaGBkXGBoYHCYfHBsjGRgaIC8gIycpLCwsGR4xNTAqNSYrLCkBCQoKDgwOGg8PGiokHyQvKSwsKSkpKSwsKSwsKSksLCwsLCksKSksLCksKSkpKSkpKSkpKSwpLCwsLCkpKSksLP/AABEIAOQA3QMBIgACEQEDEQH/xAAaAAACAwEBAAAAAAAAAAAAAAADBAECBQAG/8QAPRAAAQIEBAQEBQIFBAICAwAAAQIRAAMhMQQSQVEiYXGBBRORoTJCscHR4fAjUmJy8RQzgpIGsqLSFWPC/8QAGgEAAwEBAQEAAAAAAAAAAAAAAQIDAAQFBv/EACURAAICAgMAAQQDAQAAAAAAAAABAhEhMQMSQSIEMlFxQmGBE//aAAwDAQACEQMRAD8AyZElBe6Sij3BGoMGxM1CWQQSnU37tr6wLD+JBAykAgkkcnrQjRxA8ZMBzEFg376x83tnO34CxzlhLzWelBejc4jIpKAF1JYgXZ9H10isrEGgd03P6QxPnoA4yRlSCMtyPm+xijlfxGU249QKVbabwRmQsiugbma+0BkqzgqFAa19gIYmqAQlIJOYvSmgiU4KLFaaWSJMomw3JfeKoBSrisADaj6Viy8Szk0Nklz9oJ/r0lIJId2NGU2nJSfQiNpgbvZWZLVm4/Q1A5hoLiiPI3ZQ5XH6woZzmpAY2bT/ABDkgCounM7XYgBoR4yBMH4POSSpAJZQs1Az/aJQl5c1Bp5bMSCHYMrq9fWJTwTXAY+gblD8tQUyxYp90n9IVzz+wtkylcakiuVCB3JJMCm4VImeYRUM1/5UhyOjtF5eJDr2Yd9Nu0U8VnDMEB3Ac9WoKf017wGvlSMtWjOxaVeYcqCujqKiSHNgA4rS0LYzw8zweI5uQ22AjQK3Yfymzt3Z7treLJxTkpZgLEUcGhqL9YspSX2oWwfjEspCil3KUJpcAO5bQZiPSL+EyHlqWf8AcXL6ZXFWB1NLQXEKShgBUC1QK1rvF8HiM0xL0LEdmYMN2hHyOnWxrPP4jALUA5Lit702h6VgleSi2ZKiC92Is8MqmgIcvW4A2pB5mUSip2AUCW6bQZzlSSD3dV4Aws5xl0s+oIsemhii8OSaB629YGmWqpSkJGiqVNyG2qD2MHws1RUELYKpr8rCtu3aJ11toVIMcB/FdqZUJB5Aac2jOxk0ziWOVIWoFnqkBNWfeNfEzx5irulLJ0qRX6wHw3Di4AGUZmvXT/1ftFIypW/6Hj+QapZlgpJaZMIUshmTlqmWblkgVZnOXaHsChpCsxyhZp3ASgdGDk7qO0KsXJUaqbUn/FhDviUokS0BgkVJNqMKavf1MHlndJB7psSmklRBfMrMC51a3Mu3qYF4fKMlLMVqVxK5D5R6Q0lCSSSSooYvYWJApcimvaBrxhdTqap0iLnJKgWKzGJBABDXDb/n6xeV4cFjiKgBXhYjSpa3X1hYSFZFAfMQ24Beo75fSIkYRWYstjUgszB6BxXWLLObFf7K47AEAzAU5dA+bu4oe0XlOshJazu4OlWHMQbxSQFTFpKQC7oWzBSSCWmNQace94z5uIXLOzEpI1sAXGhCook9oxu+F4dBlHMLkkA0fKaAe8ZipSvMTmSQ3JhW3KJPipBIADvTbc26wafP8wBTs1wLA0d+f4iVyVuRSTVJCgKluoJBCSQQ4q3J4DlUSWRbQgE/mCJkLWZqUgjKrMNABWpJoKG53gE3GLlqTS1C4vvFMsken/8AH1YdMpSpqQZhSUZTdPFmzodvlKRuMvMwzjPGJc7FBXlhJIBdspWzgqI3Yt2eFMH4mhkrQhLBOYhSi6yCGSoqsAWgA8ZzZEcKRkGYJrUKo7izmggT+UWmWXXqd41L/ilAFAAAb0U6yqmgSw6wp4VP+EgEIJYPu1a6msP+KqJSJlT5bJIGqWIBfqYx5hUUqIIDC9mIDAdTQMKxKCTj1J7ZqYBUsrUEqc7dI7HJWhaiRlzBgojh0c10AePFYbGTUl5bOKl69o9R4T/5mFsicPLVbMwXLV/ck1Edr+jSpp2VXGmVkYpairMXzUzkMTsTrVwIrgQpU4DNm0L3AF25AbxveJeFJXLUqWBYkZC6Sfi4dlFvhMJSpJQFknjP8MaB3ykgHevpHPK4WSlFx2Z2PxQLKNMxPPhFA3WO8PxgUtLOKtXb6C+tY7HZAAmlKdks7dyfQwRMhKBLehWczfypdkv1NekI6rAqQVCCJi0BiFFxoUqdgk34VAgOLEJdmLtYfEhMtRmUDs97i/Qhj3hXFYdPmFXmBJ5guOEHoQYdKOGYEm6hQigNMwrcVcHmITkppGEsXiQjNqx+tK8z94rgxlUVXVMcJOyRdXTMwEEmJT5inCaqBq5HDYkfYuKCKy8QVTFKUpRzCj/3BuXw5Y1JQdbDeAmLYkEs6lOeQys3rBcIxSpqZQHJoLlw4fTTnETiy3IpTUVo5YaU9YVxOM4QLJu3Q+3IQm8GVBf9SD8Ka0Lq/u0Bt1MQVlSsuYEmmx3qOcLrW+VSaVN6Bw1WaLy6OVAOzWqQTSK4iZrA1MnEJAFCC5p8X9I7gCAKlAl2BGj1617wMYVJSpQJba7NUgvarNu/IiCWCSWDjTVj00doWWsDJYJVM4U6BgD6Efj0gOfhU/xUFLVWAPaL+SCMoNm7M4iUYahyXZPoFPX0jQkkKVn4gKkJU9VcCtgE/kFJ7coPOwYISCcxCQTRnDBrfMH94VUj+CuWGJSygL6kK9j7QXDzlDLuDW9mr1oGijlWgpqgE4pCiwDCtrcuZaAYKTXJMdIWSQaguPmt8NVPytWNMhOUkhgA9CoFTiiSQaDo0J+esDNqGJB9R2tBTpYA3bDyMSvzEpLAbbNcjc0vtAULCiqiXlnMoEnu1ObwzNlAjzElyZZy6fEkAex9ozMLLKTnVVYJG2ZJfM56D6QYSS2PxySeQs0gpmFFjlAcv8xP2EBwCGWtSgRUNetafR4axoTLQGDAmjbVb2Ip1gODlTDlJqACWG7OH2AoOsFfJNoDXZ2jWXiCEqSWY07FvvrCy8KgBimgLggtqXBap0POEUqmHLLSHIVl3cHiZr3f2jSk4Y0oQ9Q9PrTtyifXqhH2Rl/6ABczKKKGYDYg29IycRhxUi4jbnYgpmZSxILUNupFH3EY/iAyzCK7+sejwybWTp43cTe8G8TVk4FFKk/L+I1EYxM5JLNMTUiz005x4OVijLWFB40cRimWmYmmbUOK/l4bk4lNUx9qma5wgVM4lDKlypNiGLmuylFh0MCxSxMWoqWkKPy2NAwAawEdiZpmIBACS/GN2fKX2D2hOZ4NnOdSiyqgit2am0cXVKXyZzSjTyH8TngzBWhQDRjoQGqP5d41ZEx1LDHiL/unTWM1UohAYgkJygZSok3boHvzhtM8psGJyE/8gFFjyLiFmlKODKNlcRiONksWJdqnkPWLYpbFQJokUHQcTbuQGgWGTlXmFQXIVWwNO+dvSCyZJEzmCEgFmAe+5p7kwjWaFeqCY9QeaD8SEAi7BlIBeteHN6DeKycSPKUkpCiutQKBqMb6J94WlAqUrM/FLILVPxvb0i8qqgxSRSljtb7QySSMnSKY6SpgW4culwoEkuNzxU3B2iuFLy2NwUh30qQ510hwK8wjKWyE0/mBDhzoHJLHeB/6YMoBKQ6tQS163cqGnNoDVoXsLDE5VkEcKixppoez06neNJYJSEg/CVehZvoY82oKzEXKaE7V0O7xv+GlLOCkggUKggg1zDmHt3jS4x4vrkHKISTyofyYY8gEKCTlzJd60qzx0yUCS11i7W67mkVlrQg5XBFTsQ9wdwaxLreULgjDYQomEhSSFFjcUOxteDYY5ApSkBRykAKrU8Lh9RcQosrSSBVzQb3sI0Jk05SA5Kspys5etBAy3bALBQar13Ol3hbHIyhf8qjXcaJAHcF4YnyyHzDLu9G2BfeOkJQUgqv8OV0gEgipVVmIaBFuOWawaOFCUpSSHYAu/EXtejwMYVeYBTJLuyrkPsAT1pGvnAcJIAuyae7vpckwhNlvxOECpr8R0AIDOH5tB42pPIURicKjIE8S8nEwOWj1JJzFge5fSMCd42VLIyBIBqEu57kk6HlG+vGpQUjI9hUuWuotYGloPjao4qcTMABmYj/4v7RfjmoOmPGfUwkeIkFSlJ4EimWmYCwUfbm/OLzsXmKOFw1+bmnIchB8XIaWElCbu+zKFH3JflVO0LSMcUnKwKDodrvyuPSLd1KOEO+S1ofOH8zKo/GNf5gPlO5Gh1Ygxn+NeHEISr5kpSFjrq/K0M4ImZM4DRxw5q5QakDXtUQ1PxAd1fO9LuBv6QsJdZE4S6yPHYqXww/4ckTZLapv/iH1eEHL5soZkKD5TtqLQrgpaUKzook/Gg6cx0j0O1o69h/DsTlJBrya8aU7EploDWI4QHZrisZ2LwqkrKknhOvu1I2PClJUkpmAKDuBZqOCOUcnLxKeQz41NGRjcUUEFOYpId9mqel6vyLxoy5eZEszOEh/jd1JAZBCQCqymfleNfEYOQchCKPYrqD/AFJVQl2pbrAsX4eP5nLGq2qTUl9+0LKLpJIHSXWjMCEkZUqYCzJsE1NyQztvWsPLmBWVY0S1bnhBTfkoX3jP8pSWcsCKnS+hiuOJChkGZPkpJvUhsz9Q8R6XLJBxuWTp6gDMTshjzIKHLvZyRTQCLScTmlLAAdJDMAflb4uV2ivhyDNzBYcqygg1ATm4gdy1YYkIy52+ErVl4R8NhpZoMmoqhJJIUwacstZSVZnBLggKegAI1AflSGl4n+HmIegBD6835RXEfCQnVmatHqfR7QDCyCcySAQUhgT86bW6EPzhFLtkSkM47Bg/xJbZVMVAMCkkN3BILHcN1WwqcoIYM+vvGjh8odJZiAlQHNlP1cZuogE2SQwUqw9an9IXsFhJxZCXJuRTo45k0aM5GFUVVDDU7Ab8+UaaklSBmopu1C2bveAYWUpQD0T8pte5HaA5UhRtcx6JOVwMzUJSz/fSFlJUlOrhmKdtGI1b2eJxGEImFTvlT8OhplvsYTRMUhUxLFqFJGoqA3dgeYMGKVWFDCcWWS7cTl7sRQGsNLICSzpKRdz7g0aFTPBUXDFFHa5FL8jFE5s2ZalMksE2DnU7xkk2GLS2PFSkpUoh1HQsdg5bu0CmNVTuVXduj8uloNMbIASaMRWhL2PrCvm1AHCHFbnSgMIroW8hsLhqlTUex1JFEudDqdBBPFWSSHCsqspy0SWL0fRx7c4rhJigVLKWTLQopBq5ZgH1dVSdS8TL8MzS1VIUrQhgDRj3ch+cZw9CkZOIxalFIagLk6cwOTxJl8IChUh1bgNwh+1ucSjCFKlUbIUguKu4BppYHWhi2KWtTpGU8j+7xWvEM1micLh0pUWd8prqHax01D3rDy8P5hCA2ckVs4BDqPNga6iEpVgCAlRYmhYNYF6h4Yw6CjOXDFPDV+BDkB+dHjZ9FoNi8atE1KZQIlS0hCQ1CkDiL7ubxneJzkFZUlOVXzDQ6GG1qUVcRIdIcCz3+jHvGVjP9z92jr4ZN7L8VkyZz8G1uQ/SOk4gpmNRiOzHrRgA3cxTDynN/X7RafhSRSLN0zpRqy/EGASFUrmHzV0DiloH/qipVX/GlxyjKlpKXoS9/vGzh/FZUmXmyuo2G570gW3hDp0NyMQg8BFBRjt+jxE3AhgEZsrZSDWlfasZv/5oTpiAqWEEnKFBQN3ooDS1Yclz1JVv+zCzh4xJKM1gphWJcUKXel6aeojp6CpyCTRso1J1+0MTsDkVmSHSoDLrUkZh7CArmMEjKXevtT1B9Y89qpZOCUadMLg/DVLSF0SjMU51FkuA5AIBNnq0JKS61kEkJV8Qdi1eFwD7Qyjh40qNSw/7BSiBzAA9YifPABzDW4qQTYkbP/mFtaRmFVly5jfbU7exMVxE0kvUekCmrogGuYXrT9s0HKH0B7iAtikOGA2Lv9/aJlqAyht/y3R4WzEAUdi2gPaDrWA2+zcjCtXsAPGYshAqxWwFLUhfCygtSpai/E6eVSopPIsO45wdZcClR99o6WOIlu9hDx+KDYkJanWblS3A5BwadYLMxPlpAUkkuAG3o794enzHAVkYvxVN32tUfQwotBWBYMXTQf5hsN/IILGTllYCRw6t230d4LM4CANL9dhBEyiCVVcuRUb3g2FAuGcdCO+YM0I0klQhCFMlZAUrMpKQBUkHiIT1tGhhpPAbg7G4pQE2LQJONWCGCUkMSW26UL8oGZk0ggm71PPYDWvsIpx3PBWEXJ4Ix8ss7EgH4mDcnbWt30hebhwylP0FQNiDyLA9X2g01IIZRJa5DgMahxEDEobKHY7qF7684tHhmnZVcErFhh1LDi517AFvQxafIDPmLW7ax0/GMDlJD7hx7RmzMc4c6xZcS9LLhitj0/FUfUmsZswgqcfv1i+HTm4zQftoXxUgpsxB6xaNLRTqvB8E0ZIHWp61oOsVCiVDQjb91hPBTagKF3sXJZqe4jUQoEijFyK8q/j3hmjJlVIN2PblCc7iSpCgcqtRdJGsazpFFV0fvU3jl4ZJBKQ2tX007kiEeMjWeUwvhuVblRoXDCrizvHsfDKh26vGWqWQ9HvXV/w4NYEcaUOkX1bf9IMm5C0lo9dLlApax+V9FaU6RguoksCkh6fUHoaxOEOZDlZzAO9qitRBJRClpWzkpc2Y0ao6845OeN5Ic0cWBxDAhAdkDL3ufenaKTF8JBGlj7e8Lr0qCok3ZJfW5Y9LxdEzKqruBUF/pHN1pWzkChZJSCahJKttGhM+JAtxAOHYg7kUbpDZlpIsSCGuxa9yCBCE3DS3YomKGhdFu6N+kX4JKLspxz63Y7jEETXoacOtg3qDFBiONjvU9BXpDUxSStQNQVU5K0IgJlJchi5erb/mscyaJhRiOBKwlJzA1FKg8VH0pF0zwXFj9ecVGFASwt9DrAlJAc062sN4aWcIGCVroXNtH9IkkkXqR10tFZUwK4V9QYbw/h5F8rE1PJhlI94WELdDxi5aKykJpUANFv8AQ5VPmATvDboSGABA3r7xn4vH5lfFQHs+1Y7YfTr+R0R4Eth5mKSgkpYG/U6W7QrOxjlsznuRp6ULd30hWZOocxu9rc3a/IQByouSctn5AGjUrakdSilo6UktDBXzZr37W2HpECZo4AIcuWLB2fYUJaA+czuFZXtZ96j5qW5wQy9SXzEgG7KIYpPqPWMkME84EEFlNSho13c3LQKdJlqazH9b+scubWodwSdSl0gXtyPSOQS2gJs1RtXRoxgyZjJABoNIXKsz0Yj82iiJrEEksoa31+wiymvVwand2L9X9hAowri5NEMWv3dhX0iMLiClYCi+Xv8A9R2g+LoljSl76m3eFyQpKeXuzA+7wY6Eo3MJkXlLux9aXMac1GZLU2pQlht1EeNw2KVL5ajmd42k+LmWpiXysFaVYOfV4zSbom2xmfhVDQV+1aR52ck5ySHD02ryj007xETUOnWkJo8PSTxPl1PNv0940qQn/WgHh8yoy6VNOREaCpoCU5GbhYFxwiqrki5HvD2ElIUZkigSaoV0SLNpQ0NbxmT5oRkStJNCCxIylwNOdI4eWdukT5JdkJ4zD8RegDsCHc1ytodzygYmqQGmOtOhPxB/5Tp/azNtGiGKjXKQ9FVBsL7jntA8Xh82VLFJL05XfWjC9m6xJS/JAupJCaVH82nJJ63ga5ZLGgB5s+9AX9YsmVlmLWr/AG2Yg/MAGAbWsUxM1SyChJsHAFRyPvAx4YVxaCqYopJqSb67w1JnZQAsEl/iGo1JB2i86SoushjXMOTnKr0NYWxsuYrKzBLB6lzw2Zo22k6Nsmd4gCAEks57wEoWtkgkB4GnBkpGrqLEWcMfoCI0sLhiAokuUtWo2Jp6iH61lDUBwnhiieNVHcW07xqrnAJDUAoNGHTcwrapvr+94XxE/Ma9h69njr44Ys6uGFK2Dxs8rUEhSQNAK66kwsmWoj4gwqSKihs3WLBDPR6Utd7xy5YCHoWpoH9NmEXLgxJzGhqHyuNXYEA6webLQ96G+r1qH1cjlruIqqaQGTQkb2FqxMpxdTlnIG2bpUddTGMSqenhDKKRYcjp6H2ggUXYXPIF2UW1sb22gLhVau2hJdrEWe500hrB4hIAZhrWl2a1TAYUgBkrajpbVs3qzfSBZlG4Ao1+Fjdw1iI1P9ZYWJo7NSB4vw74Sh2JYh6DmOhLmF7VszpGWqUWJI1U2xLO/R1P3EDzgPmrs2rO31eNE4YGWhD83anQNf5fSKmQCCHvYdoEJ9lYidiGJBLbAAjlS8Xw0gBKXoV6dBlV6m3OCzcGSzEuWG+n01jpgHmJYMlJCR/akge5c94yeKQtg8PKdaMwZiSof2l1DpYRYSHJKtanrf6v6QyqV5ZXmGuXsakjd2Bi8tAbb8/5gJ5syd5LYaSUoOXhc9K6H1pDOHl5go0BbiTpmFiOR5Cjxt4LHSEYRUsjjmy1BRLkZgp0t1B01Agni/jGF8vJKAzqmpIUNM3+5U1CeABv6hEOaHa2QnxvZ5uTOKFpSSflOtCUv6O4PSAeKpIKVctHOrE0v8QrD2OloWy0vmALgv6ZrO5VfaKmYWKUtmpqbC4+8cydNWQ9AT0cRUWqSW5u/qxBi+FJyhxRJ9LN+IriZQMskpYgvc3YA1hfBkGUs7EHsIX7kDI3NmnisABT9YWXMWPgLPca94JIVm62P76xRZBYnUUoYyTWgWa+MHFLP/6RrcCohdGEQVpd+MpSAC3J1bAesGmkBSHL/wAEBumrn0jNVPIWXuCgN3UH+kashB4/zEqATlGUkWGUF3ygHp3gmDnqWCZjVawYUYP7Qx4wP400gBQMxRu1zUiFFLCUsNaV2EdUIprJWCbIxM8Malyfb9YUltQlTOd4JOnFgwoBrp0hTNQtdRbc223qPSOxaO1aCumh2c+7X7H3i81LkpHKlnArTYcR/wCoiDh3CnF+4GrepixYkGrmhe9RrsKwxkwUlwCS9bMRXidvWLyUuqptfYnteu8d5dCEsSRX10ga5TXcaPQE309IAS/mAKZ+dDYdN45WICiAa0rvbXnAkSToeguH36xCJjV2H4eAGxkLYZksCK11alt+cayMUS5s4alnKS/v9RHnpMwqOUm59gaj2JjVlqdCCSwzFTcnyJ+kQ5pUiHLOlQaesDKjd1dgAlI9AYuqUkNS9dWbnC09WUy9VABPtmPuw7wyJ7nKzhtvpzhISSQITSRVQCHNNP8AMKTpYzAbkP3O/du8N4pP8NVu3UQJ8orq3pp61PaNCVJiKeGExKM6QHcjTUDQ8wH9IoiUT94mXMGbtXoKH0b3gspbMfX7QsJVsWMqwyuLmgIIUoBSRTVy9SQNAK9Wik7HFKZaUqBlk1GUXoRxM9i/KF58szFuSyUO5avTqQXgmJmDhTkzJRQM5ItUtrYc2gymqoaU11obmozFT1Y/BbX4qfWFUziFKpUEjaHJysq1qcZkn9YVViPMHmJtZQb4TvzSd+0cu0cwXPmlqBpftRx9IpgG8sJOr2av7MVk4kOdRf0LH2MUWCibLayQzcySIWKeUYJJISrbQj7dYFisybgfEdeST9/aO8RxLrKjcNmAu5NF10JBDad4dxMsKCX633b8RXKMwaMW7OGADfTfdonDqckKYpDKSWqClTsWunrC0yYAnMkFYbT6R2AUpSF5k5Xo1qVMDFWgpsri8xXmc3UojuTT2gKp25fSzc4cmJGVqUArzN/aMxK3J15j0jo4Xh2X4mC8x6h9obxcnKoBArkT9H99TzMAlICgsJ0ZyWAq/wCI0PFp6UqByhRCRqQLUIAY6bxZyykV7ZSEiLBRY6UI0AT2p7RSYsgkKFBc8w/Z23i0zxRbAApA2ASKDs5JfWBjElSiSHPOlGew2IPrFkUK4lL5VI2poW277xKLAHWhex/zA1THdqNS5qzekRNnKLBQLBj3oD7RgjVKiga/2B2q3rGfMW2YMbNX1+8cFUdztzbrDagJspWWi5YdhR0i+Xo78qjaMI2W8Dlf7lHypp/yo/o0aOXMcgLWSD0ofvAv/HZJ8lZ/qDaUB/MMYFSSSrRL16BifRz3jzeduU2cfI7YHxCafMpRya3YOxPXSGFTAASmmwNeIhkiF5qOETC7bcw4b1A9YqBmmJDuEuSAzlWpr6doCyBMPh0g5kkEpCa7lr+7+kDM4K4t610Fg3Z4YlCpy6GuhJs/QfmEFBlKdqmnJIDwANh8In+EX1JD8jxQ1IqgA0p7gt3gRWClIAajnR8z/YX6RMua4SbbC25H0PpAcmayplghSRolgTVnIH0gRRly5tb/AN3CHHVoNMVZg5JLi1Qkj6xOGDpOZyARW5d/zAukZhpqnVMBtmy2/mYDqHUaxnSMYlKmCmyvRXwtqDyjSmpopqsXryNG6U9Iz8L4cFKc7MrRwDwmHjJJbN4OysOkpLOy3b+kkECuxMCx0kiYkgagdx+3iiJhMwqDgEhITpltGgJwBL6s9t6E9GhbrIDCxRKZymc5jbUg/hn7CNdGGzIDmoJt23hfxCWTVBSFgVoDw/0wFJJsEmgqR+kPJppMJOEkcSUEtxF36h3jRfKBkFFGxrQuGeBKkhs7XuH10HeCYlza4DnoIh27NUASxssqQopDEG2oN6mzUPrCcjDAOGpWvK7dKxoSEGoSas7blnLjmzd+UcJgSpKlJOQj4dRWo7V5Wiqb64Cn+DMAUUTwPhQkEX+VQBPVj7RTxTFfxC2gA/8Aj+sbWNCJM5UpLrExJylQAdKg7EDX8Rl+K+Hy0ETFOQs2eqiwsdAAa9OcdnHK3TWS0JZMrM7s1fpr3g8ilCeh2gaVJNA3QRaWzgguwtHUdBGRybub/oYmZNs/ferge8SAW5ReWghCiRUZW9/wIDNYCdPJtQax3hGJCJ0p6uW6gulQgoCVJ8uxHwk73KTy5w/gcL/CllSWUlauJqukuOo4nPSEnNRjklOVI1pErJKyCgzt2zN9BCMiVlw7b/8A9H8D3jTxhLpAsAp+1m53hJU0eW16kHalPTSPLVtf6cvhwX/CzB/4aj3JYv6mM/DoMtKf5icvZ+I+ka+BSPLKVBks+UVNC8XmeFBSmzAZhTvT1hoPa/syMvArZSk1ZNnd6KIHsIbypWQ9FWc6jbvFMBh2WurunKOnEzxXCpch/lLns/3gSa7WjDM5DMrZOUfj0TCU1bKTzLj7+xjRVLCkgjQuOrN9CYBOw4CQNRrs0L2yYrOUMw6OORI99faC4WcKitB2ozfU3hWYsMg6sQDX39YOlXC7DiZ20FSX9PeGiYtnZRTenu/5PtBcQnhyOxO0Cw6AVlfIHqSIOFkEkgE6nlt61jR4uz/RheRgsqeJQBHJ+lNYGsUUkCmpNyXFekMzZg1LQtOxIJvRvoaxXljFLAaAYaQFLB0TU9NoPPVWtKQbBIygEj4lAH+2n3b3jp2HBNf3UxJfJpGOQqmQGoLE87/QQDGziVkAO1LcrdIjChLgH4gHUdy32eIxBKTS5JfoSPsIVpKQKG8LNSMzEGl+lGECQjPMANHU/IBw4PKFsOghJAGhA60jSkg+UsvW3ehZ97QX9wQU6T5szDTAqoTdrsVh6/3fSB4jFyBMSmbJTM4WBUpQpmUnZtK8oOZpMnOm+VTdT+ohLxPBpUZa1JCgl18iQTlRsQpSS42zR1RdugrZkeKqlicoSwydiXYmpAPKImyQwYu/7pyiZOE89ykALuWqFV4m1Bq7dG2hjAYQoSrzDVbJRlqXKmdrA0FTuY6HOvSrnWhfKQGSCTyD1OjNdopizMSghaQFKUKPUBizgaxs4tZQtUlJys3wvyzFShUq7wpiMOMqkykuRqmhDh8xe9H9YMJt7MuRmXJw1RmYq20/5Nryj0OEUsyzmOZYqOrsW7MPWMDA4cmagKCk5ixvvWulI9NgPKBBUVJHwhmUBTbV937RH6idAmrYygUAupAynk6fyGjEVMy9W7D8m8aWDnJExgdw1HvR4WmeEJJypd9zyajd44oL8kQXhuOJmAH5nD61hqXMUEJq7g9QoD7mjxEzwMS8pSqorX1aLz8NlSpWpUG+p7aRS0tBToB4diWUNtbwfDyACtmJc3tUwpLk/wAQlSmToKOW4j2YQynxNGVKjQKdqbQnV7RqxYVeIaib6aWYMOX5hKYklIy1QSSC93P0EGmpFCLga8+L0rFpiWl0FHDADlaBdCgAaAaP9qxadKKEpUiqEhgKu53gBmZWChV6DWpgngsyYtSlD4fm2rYfvQGGXZKw5GcTMySkuQk0Kulfct7GFpfiRE5APwnhI/uH5aNBdfMykFJSxB3cFw+lm6RhnAqJqpCS+qxp3OrRTjeBopDJTlMxLkkHX1F76QKdM4ioWL9iFAKFfWNLxOTVJaihpXW7jkW7Rm4VAUpabA5l97hoClabCnQ/ImlKpYH8wHKrk/8At7RHigbIAQSBXvUQI/7ktP8Ay9Q/0aJx8grWSGpQ/X7wqw7FRfCy6qmfKHTta7vo+sJYnFqZ6Em1Qa9to1yM0thWtYWlYHi4soy2b8PCprLYWRhkKCCVFzcDa1WtDOUiUjmov1ICQfVJgciWSCmhcs9KVDDcDrFFTzlQDur2UD9I0fyAZRLaSQdlH1L+tYJMxaUIrVJFuoUXL0HbUiLYhbS6XLDa9dYXUCRlQApQAyuXfTt+hhobNFWJYQygoBMtxQULAA0drnvvyh7BlBm56506VI9NCDrrpUwRykkAcDkMVFQL1Kjzre9oTx8gkp8t3WatuOlXJrvaKPLC1TFVpXJUpICVqBBUC+rFtwn3EaP+hU2cEoUsCZxB2o1DQKA+gg+O8MK5ilkiTMzABSlAhSWHxIuOsT4yJiky0leXyQyCkbFmJcvmd+iTFG3V2UUGk2xASlJJUpVk/APhd/iTsCDbd4XmzhLTmNWAYCju7Cx0EOKLh6VLqfZ/rWMnxRQKQR8xfoE0b1J9IkvnsCyOycchZBAAXYjWnO0ExeJUlSVpNSn9LdozsJKqgPdvRvwWg+MXllndJarUAp9SIHRKVIlWRzE+JlITMorN+zyiuN8SUqUlYYZibe17QhgceOJEwqIIYhQLXcEHkYcxrJCJaR8hY6O9PcwHGnTCBlNlmKIc5Sl9WJy/eKTZXAhIukCnWn6wVKgAXo5S3ZIJ+sRJJ84lqCGTwEOrD5ypKA5BA5UCh9osnBTJSOMuSpwxfqIFKxJkpWtFTsRYkl4pi8ZMWkKWrizAtRhw/CG1b6wUrRqM84ZQmNfUc6lq6Rr4gDDy0SUVKqE7kllK72HIc4vJTkHmKDn5R10PrCwQpU1PmNVQADVuz8h1rA7ObrwDCIUozVjTiSlvQD294VxGFKg4/wCQ1Fg/qwh1MwVXZp4Bb5gTlNdq+0K4JKswKtFFOz5aP0/+sBbbRkOYf/YGapQPpQfY9oSw6OLZ/wAs3p9IdlzwVFKWZiG2IrXqYRQvKZh2FCedA0TV5QB7BqC1KmNRqHmSx+hi0tBdVvXWr/aA+Hpyo2zkq7Ui2GIAJYAkl6vV31tQikM6b/Ro7DeeQlKhTU0vy/WM6bjFUUBmVUEJsLX51i/iGI/hB3q4+4vBMMCmoS2Yacy/76Q0YJR7DqutssuYRlfTbfaLCWVJAdg57j9iKCW5JNADazw2kjgG122qXMKosW0xk5Sggh3trX9/WM9ePCF5QkhJXcECjVftTaphvDKCkKb4gMw6AtSATVZilq2cU0/X6w0GkUhJR8LJZZYqYBYIAYlmY0sOEG/3EXxWMda1SwEBCmAS9i1jcCxiqcMlGZRHFMDHSmZyBtp6HeCYPBrFQhpZGV32BLNyYesNPKwNNPaEsJ4cFrMwJALWWlJfm6tuVYNOwoSlRWsBNmQCSOZdqUvzjOXiZqFpVUqB+Fb9HrUks4sYelY/zFKCkgcHFVwL3Ni7tzJ5RmpJZFk2VVNSkCsy5HEUv0BLh3GsRPlS3IKVUAFChQA5jMCzvVorOw4UhCypssx2ZyQlqe8diZvAFi4BBJvQh8zXDE05QY1WDYBqCcwCVDlQvTrpBp5HmB2ImJZjWp/UCsJSnKQpI1AIoSniqRVylyw5QXEycyEF2KFFqaKDgdIVqpZF60wMyUFKCUhlGyTd3uk7NpGn4rhwVII1Q4GvMD2PaEVYcmYF3BHCe/EDsQYdxMwmUldStBalTXQRpO2CQqEBQpUgnozBzDMmScpIS5L29oAAM71AVTUMSKjsYfSTkURcEA1ZgaOBy+8S5H10KZUuUWVncVD6WJ1g+Hwb3IZKnpyRasVM8KKknQsdTYk/SD4ZIQhCSeJSiaChPxVJtDdnVejAMXjuIEcLBqio1oTSK4WQDOQoknLxO50BPv8AaGcZggpBBYg1d+9IVl4YjM5ZgEb1dqf9feKWorABqTh8iFZ2IMwKpWru3q0RMl5VrVqXZ9mNtneASCp1IGYBIqRQUNu9R05xE2ccxfWEd+GoAjCqTMzOaivfWCLlllNy9jQesNzJ+dIUATlAR1c0bokQOascIAqSFHYftoLd0aiZyspQmjJDnoB9y8SiclQBcDkWgWNkEgkC4r0B0hFOIy0+xMDr2WA48HEzsqRQK4Qa1rmAjaWwQCwdR9KaR0dBf2A8E1KtAUVJ6H6REdCcfosRzwj4+wHYvSFJimNNH+ojo6FQSi5qiCXNvzG6nDDy5Ics1n5x0dFoaKcbMzxKa80WqivaE8WKACjqJLUqBT0r6mOjoneTcmwxlAypRN/NbsQCYew2HSuWMwBo8dHQzEkY83hUGYMaN6wdKQy0tSn1H5jo6EmENh5QztyP/sYMhbBYYMAfYPXvER0MKwXh4zBaTUAuORFH9INLVWdqMqqf2kEe8RHRPk2hkDlYNASFgMSQTdqhjTvF8dOIdqMlbHoQkfnrER0P/MdGVh5jKSm7uS7vQlvpBpizmQl6Mo9yRWIjotIVh0I4E/1Zn7CkJ/MdhRv+Ijo6EQo7OORElKbFan/6wn5pCX6/Ux0dAWkEawKyUV/doolDUEdHROTrQD//2Q=="/>
          <p:cNvSpPr>
            <a:spLocks noChangeAspect="1" noChangeArrowheads="1"/>
          </p:cNvSpPr>
          <p:nvPr/>
        </p:nvSpPr>
        <p:spPr bwMode="auto">
          <a:xfrm>
            <a:off x="63500" y="-1049338"/>
            <a:ext cx="210502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0" name="Picture 6" descr="http://www.downgardenservices.org.uk/rabb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9"/>
            <a:ext cx="3845774" cy="3312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77456" cy="56944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77456" cy="56944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77456" cy="56944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77456" cy="56944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548680"/>
            <a:ext cx="806489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611560" y="2636912"/>
            <a:ext cx="799288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611560" y="4581128"/>
            <a:ext cx="792088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548680"/>
            <a:ext cx="806489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611560" y="2636912"/>
            <a:ext cx="799288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611560" y="4581128"/>
            <a:ext cx="792088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548680"/>
            <a:ext cx="806489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611560" y="2636912"/>
            <a:ext cx="799288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611560" y="4581128"/>
            <a:ext cx="792088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548680"/>
            <a:ext cx="806489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611560" y="2636912"/>
            <a:ext cx="799288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611560" y="4581128"/>
            <a:ext cx="792088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 am a fox.</a:t>
            </a:r>
            <a:endParaRPr lang="en-GB" sz="3200" dirty="0"/>
          </a:p>
        </p:txBody>
      </p:sp>
      <p:sp>
        <p:nvSpPr>
          <p:cNvPr id="17410" name="AutoShape 2" descr="data:image/jpeg;base64,/9j/4AAQSkZJRgABAQAAAQABAAD/2wCEAAkGBhQSERUTExQWFRUWGBwaGBcYFhcXGBoaHBgaGhoaGBgXHCYfGhojGhoYHy8gJScpLCwsGB4xNTAqNSYrLCkBCQoKDgwOGg8PGikkHSUsKSwpLCwpKSwpKSwsKSwpLCwsKSkpLCwsKSwsKSkpKSwpKSwsLCwsLCwpLCwsLCkpLP/AABEIAMIBAwMBIgACEQEDEQH/xAAbAAACAgMBAAAAAAAAAAAAAAAEBQIDAAEGB//EAD8QAAIBAwMCAwUGBQIFBAMAAAECEQADIQQSMQVBIlFhEzJxgZEGI0KhscEUYtHh8FKyFXKCkvEHM5PSFiRD/8QAGQEAAwEBAQAAAAAAAAAAAAAAAQIDAAQF/8QAJREAAgICAwACAgIDAAAAAAAAAAECESExAxJBIlEEEzJxFDNh/9oADAMBAAIRAxEAPwDm+oXdQ2quIl90UMdoDECPIR8vpSfV/aDUWmNtr12fPeaY9eVv4l2BjaxNLOpai1dKsRJ4mK54tl5VWCi51nVbhGpux/zmtW+t6rdnU3vhvNS0zhH2kTPFU9ZtbfEoplLwVr0c6n7S3goPtLkee40vfq+qmRqLpU/zmhNb1QmyFj41R0jVzNs9+KDtK0DDHml+0F/YZvXCe3iNQu9c1O0EXrn/AHGp3tDtQTz+tUNxEY7UVIJO51zUjBv3M/zGrdF9oNQol71xv+o0s1t0YB5ovTWTHpQvAWgz/jWpuHw3bgHHvV0Wl1N1bJU3Ga4RgkyaW6C2jEAduaZvqIBY4jiprkd0aUaEOt6vqLSEG6+4/wAxx8Kp0HV9QxB9vcO3JG45oTrNw3n39h2qzpOlh8HDCqO+oPQ7QfaS7cun7x47CcYq3qfVr24ReuIO8GKp6NoAl1xGBwfjmt3dG5bxCBNK55wOo4NWuq3xMXbrepY0RodddMu9+5icbjWzcG9VwAOa3q9VbYkIMRzQjJsZwQNa69dNzF99s8EmrOtdQ1Fsgrefaf5qWWCjEgjNX61bjABfEo59K1yTsRpMY9G65eKEtcZsnJMn61df1WoFouLrnPn2n+lA6DQMlpieCTHpxTu94ba9xGanOTTtAaFOi67eJIa43zP6Vdr+sXktAC40+c5+tAa3SHDJxMnzqN0Heu4yGxV++dmilTwOOidSuPg3GOe5pr1TVuLcoxBHlXM6ewbdxdpxOae213Kc1Kcn2tMdV1qgPSdTu+zJd2knmeKO05vEA+1aD5mlfUk2pE5NFaG6wsie3FJJy3ZqQ21GrOFVpPc4mgL2surcw7EfHAqFvTkLuJhjQutOwDxZNBSlRsBqam45xcbB86K/4mRKyS3ak2jJtjnnvVLXzv3HPlRuTWw0vo6cCQpOTtWT/wBI9Kyoad9yIfNF/wBorK6lKX2Qo5b7W3gl1p4J/v8AvSXQ6EXFG0z3pt9r7QZ389x/YUD0+z7NSoMd/hUkyhEpLHzWs2F7TGtrdjnk0w0mnhADw01m6MJ20PgkiRFLenaeHIj4U4tttdrZPfFEtptkmM9qPbAOtE9Pf3qUb3hwa1qrcqBwQf71Za0h2hu/ertFb9qGX8Q/pU4usjCzW6dYxzWWtXBVF5oizpSN5bsTFVdO0Ybc55nFMgyHfRtJD+Lvms6mu4EcCYqWg1O0iaE1dzc7AHBM1N/yDdqhXrdMQwnjz8/71IE2hu5Haj+pWT7HmSKGtGdMQfeFVV0LQb0nqcWi8ZJ/eKjf1DXH3TEdqAuaQ2UQf6s/lWzKgyPnS0rMmV625yR3oVXKrg/GoasMSCOKu1PiTsDVEqRnk1Y0oINzcB6Ux6JqI3g980k0i+ErBpvKi0DwRzSy1TAs6HWmvK9koDmqGuvtKd6E6KoDEjIOZo+/fEhjUqaYwgXWMt3bPoRRnUT7mMg1HrAUXkMc96KvuCpIyaMnkCWAq1eWFB940w1VwW1A4oHQnwruHiBo/XdP9owJOImPOjIKAdVY3sDzRlkgDbQV+46kbRgVe8gB+9Z6CW3CYmhf4YOoLHINF3rcqO0iggkeAnPNAzRHqV6E+Has6am588AVs9PLg7jxVCuVmDmitGOo03uL/wAo/SsqvQH7q3/yL/tFZVyBzv2j0/juNHBP7Uit38ZySM11XVUV7l1Se/5xXLaPSEM8/L4VFOrsozXsSzJHBro7mqUqFjK/0pd0eJO78NW6aPaNJ97j5UzVoC2D9S0gcg4B5mjmBCrImqtTpZWO4ppbG22FIlo/altUMC2FLqQBHpVuhsraeB7xFVaS4wInmcijwULycHsal7RgHTW9xcMPOh7/AEv2ayO5mmmgMvcUjNDdUBFHK0MyGm0/gLTzQl3SGabaB1NoqRQ2psEAHyptGSF6owaJ8J5q2xoIkgzJyKu9hcfayIxB8lJ/Smmm6OyjI2z2JkyfTmg5pejKDksCjq6ByJ4H5VXJIAwRTdehbidzGD5D8pmiLfR0tEC3un1Mn+3epPlSY64GzmdV0i4skoQD3jH1FJr9nx5NekWd0zuMT2z9eM0QttMbrYn1AP7GtH8mij/Hs86JVbe4CfWhAzMAF4NelXNJpyIa0kf8oAPlxFCr0TSTPsoI7qzrH5n9Kp/kQZP/ABpI5rojbDsIy1T6kkn2cxHFdAeg6cOGX2gK/wA0j5hh+9Ua7o1i424NcVvMR+hpVzRsP6J/RrrH2UfT2ke6FKkLDrJCyJEkgQP5uJNB6LSiCp7Ga9c6NbS9oLaGHX2ZRp7x4TI8yK8m6h9mruivNbDb7MzbBPi2+QPp5HypqT2Sdk7tjc4IMACi7RZoYfD5VmlsNeKoiyTx2+vl500+0PRW09hrlhmZrKlri/hdRl4HKkDIM9u/ZpNWogSwKbOqXcwPNCNfiJznigRqwwDJkMAQfj2+VYbpV1JBI7Ud4NXoTq9aSQQIAoXU6kgq3eitZqlaRHOf1pfdaCs8UFszGFrUlRuPftQ+suCN0UXq3SBHcfnS4W9wKkzB/Kt6Hw6zQNNq2f5F/wBorKj00g2bZH+hf9orK7Ec9ivq9uL5juZP0FJ3vAXiG+VPOuKGuEjBB+uBSfT3w1/ayg1ybZTwm15UtmQJNLluxeUHyxTTqHTt92F47rR2j0Cn3lyP8FO2BJmkyJ7kYozRmQSew5rRZQPckipam4FSQPjUkUFupssH3A48qZXbSuFI7c0G7Bs8Y4oddWA4ihpgD9QxtXJGQRUGvrdGTtI7Gp31JYA1h06BvF9aXtTsLRGxp4GDmmVzRFriW1Ek8ignUY289vWu0+z2mNsB2HjI+YHlSymksjwg2Nem9JS1b2qgURketJ+oaLc5gD4xx+9dSRuXmPzpTqbfMkfOf0rl5H6dXFg5q9Y9IxHP9D86DhC2CCTAxH7T9Jp9qrYGQNxPfAH9B8OaVa2R3Ix2qLkdKyypxjgGOAe3rgRVJQ+nwBgVdpzPAx58AfDzPrRDaef7ZqbkVSFV8HuBj/OarQnsflj8qY3tI0ZNDLpY8xWUg9QPUX/OaDuuQP8AJpvc0pPAzQ97QEjMD50Oxup13/prqfuLiEkw0gRgYzn6Yqr7WaVbxVpg22PzB5H5mq/sBpCq3j+Ex8zR+r04EsROYn17V2Ocpcao4VBLkdgnQuni0CwwW4nn1J+OK5jS/at7nU10zAhHd0uAZJVlKx6V017Vi0gckwpBZuYG4D5n0rnvst9nHu65teR4FclAcbsDJ8hB5qv48qzIlzRzg4vSL/Cam9orplUuFVbyjjPkRH0pzqWG2BkDihP/AFQ6eqaxnUjdcO5via5fS9cZDtJla6mnL5QOeMkvjI69U3gYzxVYtghrbCIODQug6yCBHYz60RfuyC/NEDCH0wZVHcUPbsqlwEnmi9OS9qRgg1T1HQZDHOKWX2a/DorAARQONqx/2it1DSZtp/yL/tFZXWo4JdUKep3C15l7hsUCLYVw3em3VVi6TiScfQVI6YN4lWY5E8VzPA6QuuKSxIMEfWmFjWQAHOe9V27Y37hxFWW7CtcE8mkvI1FtpvEe9ZqbhKEVLVacI+DNU37uAWxPlQusjLLoAv3oKjjdzUr2igYE1rVaMsQwqRZ5HwzWuwUY0+sEVWS6jxZU/WjLWsWIK+lR6jcgiJK/WkVmX0xv9l9GjlXMwBwfPtXY2/QARXIfZ3UFMGI/PPHArqLOoHwAHyrl5HbOyMeqSHmjuHbHeh9Zbk81HpN8NbJ9f2rNS3nj1oXcTVUsC+4Dxn6Uh1ymDiP1+VOtSpIPInuDzQR0KIpG6fpPwE1JrBaLpnN6S8wOe3rFONPcJEwSPOkeqUK/f4Ypv0/Ug+n+d6jR1XgOFvcM1D/hwAJmfUmrluDHrU9SwjFZYEtgEweAahqrM9hPx/erEYCplo7ST2pGyqQ0+z+sC6fase8Zx37/ANKtva1d23JJ58uYP9KSanVfwdncx3NMwM5Zp/f8hXPfwOoa4b1y89tXyq2TcJAz4WjwkmQcyBxGTXorWTz2l2tHaIiOrI4DKw4MH695/pVep6ituybSgKYjHkR7w9IpB7G+Cpty6gZ3AqfrABPyFb6gSQHOCOcnjyJOMGO4rOLrAE43k4b7Xafxe0L7yWyRn4Z/auMZpM16H1rRrcs3IwOQRn9O3yFcJa05rv4XUTh5Y5M01wqwIrtem6U3reDBrj1snmuq6DqSLcRTumJkdaLSOilW8P70Pdvw0McHimaah3+6M8e93HHHb60us2A17axwIjAHxkjzqMmPQ8tjwrHGxf8AaKypkCBHG1f9orK61dEAfqhG7cYMGPyFCWL5g9sgTROsvoS6uuA4EgwZI5qpOmgSoaVOQfIetcbw2jqirRFmG04g9z5+VQvaoJDjn/JohLPhYjsYihbmkL2yRyOx8qldOwvRZZeVZhncB8qy8DtHfO0epPJqrS2GVSrCDGB596c6G0NoLDK9vWnbxkDxlC7qWl2qACZ7xVH8QrWzumQcHvRV0kknMk0N1HXqkYzxxU4PA3pEKoSBE8ye9BdQvs720VczJzA+PnU7tgbVKtJ5j+1MOl6Ul2PJxmP3NNfVNhirlQ16Jagw0lvKMD4frTm7awTGPKefWh+nyok/tV95z+VcbZ2NOwvoGtlWHBmf2o/V+IQD+Vctp9RtcceX+efwp3Y1IbEz6Qf1pVoMo5sheO0ZzHnVLpjMZ48z/nlUeoMzSpwD38vrWX32oADuO2JGOOSfKlQaEnU9HuYwYhQY9d0E/Q0mfW+ybMDxfrj8s056hcKgz2iT6DJick+vFcV9oNRDLPnP+elUjx9mB8nRZO16ZrC1sOZ4IHxwaYWtQAAD5Uq6NfDWEVckCI8yMn9fzNbe/BM/+fL5UZ8DiDj54yDbtzxU20+lFu17RiAx90T/AJk1yup1SvbdQTmQCOfFIn96XfZ+82iS7/FOSrR7P2YLICBBcxJBYQIOOab8fhjJ/J0wfkc0kko6L+v9T8fjO1fXH+fGu0+z+p066Zbl66Mr6DHxP7CvKNfcua65GntXLgnJYbU+ZMf1px/+HXbp3am9LRi2k7FMYGTEV6Ev1cf8jgiuXkXxQ81n2q0xufdh4J97BAHntOD8K6jp2ksMNzMrbwDMEA/tx3zXi3VulXbTQYYDjB4+Vb6b9p7lsbGMDtzjH/iqRcJZohLvHB6N9qeh27KubY2HuOQQfQY+YryW8CrkT37cV0+u+3Dsmyd2Ik+vNcsVZjJpFx1rRT9l7LYBHr6fpFdZ9lbBUSRg1zXTNF7RwO05rtLGn9mYnAAj4g/0NCT6qgrJl3Ulbp7QP3xWunKCWY5Ygx8v8irr7Bu+TwR5+VbsjYriIaDB/t3qTyjDCwIRB/KvPPujmsrVt5VSRkov+0edbrujo5m3YFr7eLjW4uQ4LKcEQINS0d3wwMMY+ncVrXWodgDG5s+cGP3qVhd75O2MHET61xy2zsWi7TOWe6mMZxg4FDuO5E/vVVzTN4mQeJTzPIPY0aHJRQwyMSOx71J0Ns10YqzJbJYw8gnGDyPhV3VNcgYKMFjkekmhel6kW9VDgR5+U96tsBXvurDJUyYxHYg0U7Qnot1Wpi4IbAzEc/CssrwxG6T2zFY3TdwMGSvHw8qP6apXTxEDdjGaVDUU9QvIrAxxyIo7pLAKI+Jj1pc433FU5ny8h3NdNprQUcfSKnySwdHCvS1bw+g+hobVXdyNEg+f+elW3mE4GJ48zQztBYHnt9K56sveRfdeQGOPTGfSfOjel9WPu/U/2rmdb1gqIiRJBBE/rUOkaiZKggT8vlNUUMG7W6O/e+CPOgNUYEmQDgDzoTp+uxEx3J/b40t+0HXIkDsD/n1/epxg7oacuoN1jqYXccn6gyQI+AgcVw/tjqb6qDiY9Ocn65qrrPWi7QJLH8u0/H9K6P7G9AKqLhAJIxPkP616kIrij2ezy+SX7JUtDu3c9iQLbDAgCMx5/E1Zbvi7bJJE+XcUNqRu4jdBkftWk1igDdE/iOAAB51NTbG6JFb9PLE7Gicf59aL6Vp3t3NtxvTz+Qojpuptk+0Ugqg3D1b8I/6nihrYlS0HdMmeZGZHmIMzUuRdk8FeKVTWR/b1QBgcf59KiL2+5sX3zzMkL6t/TvSBtVsYMZ2/Gah1HqbIpIOSPzOM+ZNccI3JWd3JKk2h71b7OrdDDecAwYEYFed9U6SbblWEEV0K9c1S2twcAKs7ccYOfpFcVr/tHcuNNwyR8u9e1GMa+J4snJv5EHUg8UVpLZchVye9KLnUWcwBE13nQunjT297gboBMiTmMADkxTuShsVR7Fui6ebJQrEwxYmMEbABn1NOtRq4VbpVGzHuwT2/CR5/pS7Qt7e47AlVCwVIzBznM74jy5URirLmrJG2FCgELImIz34PGeefOuObbdsvBfRNdjjeCUE5HvAH4YYfnTnT6QbfaMQ6AYjv2APxPPBicVzFslCdpkkgsDxnmuh0XU1W1YQfjycYAK7jjg8kfOkTsP8AZoksAW5KrP8A2isrCwcKyjaCqwPLwisr0Y3RxvYD1J/vgT2J/XyrWn1e26ZyvdvLyx2rfUk+/Vs4YccEY7fGfpRer0yhrg5PEdsjB+NccsHZE3dvqgaSc4MDt2qnTKfGgYHII+HrW9dd8AAJwonHOOcUBoz7T7wSjKYYD9fWoONoosBOqe3vVtuWG0gHgzz8KI0JALliYOCeO2Ko0lhX3XD/APz/AFPArBcA96YLGT8qZPIjLenMPQxyBg/Kjgn3bIYPiB9R3pOl0byU8M+6G7/GKmNT7SUWTcFz3hxA9T2rUFZQZodNNxnBMAR5fX509tDH7/0ofRaPaM88mO9FMR7oOTXNN2zsiqiV3hhfjPy5pP1TUQ28eU/I/wB6ZdS1MEfT8jXI9W1LLbM+vy7fSJpEg3gX9Qv53rwTBHl/byPyo/TJtsqQPe4/p6SaA+zugbU3fZ528ux/Co5k+fEepFdD1G6ACUUBQIUfDA+n71aT6/EEM5Ft3qGxSWyB5DyH9ck/E1y/VtQzqHIhSQBz2/ziuk0XQLupu7GG1F8VwgxHcKD6nH+RW+v9GZjaEBQtxVtqOMGST6ATj+tdXHxpZOTm5G3RyHS+ge01JVcgMdx8hPryTXpfTenu67LQWBEy4VVUcMxP4Z/8Vz/RrKoWxJF51njO9hPxgT8qcdRvuxa1bQ+yTMRIYmfG0e83kDheBxW5ZdnTEhGl/wBNXbFtLns1PtMg7oiTwdo5jy71RbHtCNyblaVEwCBOTPcT5zVV+0GFtVEE7WwMoGIzjgkTTW9qLY3bAd5UhQSrbz5icBjBPP07zcayPfgs0WnSzaVFIBvsGCyZOXj4jv2gZ8qldIWYngLJMzHea1o9KGti5lnChFUcrIXzPkx+tasiR4pmBzxMyY57UNo0MMT6/W4gQT2ETJoqxrxcZV/CgzIInwgcRjPp51y/XtZsaB58/OIp19lWU7pgkkAg98RIjuCV5xVVxKMbBPkbdDxdl1SohXAPYgEH415/c6BcuXGVFJgmfLFeljTJta5bAGz8AgtjLCZgyO3mBTDo2mti07LGS2ccc5j0oLkcIvrsEYKUkmeVv9k7llFunjBPpn/PrXc3+m27gQvM2VG0g9zG4wPe7QKl12yG0IkkNtIAE5M9x8x9KB6vt22Daj2l1djKZUKpJO5ojfAB+HzFU7OdNglFRbSLrCbbJa3kszEsYlvEQnpIWP1onV3fZhC6EJ+LInMzg8z9eMVnsNlpSCWUgIgmfDEcjjMeVT6jaBSXztmBEnOBCmMA9+1RbtjpUgXSWhcLC2cGSpHlPIJ5AFS3qnsQ0qUBHxlm8R+kVvR6rKRbGwALMjBYmcjEf09aG6u4Ny4rZ2C3Ec+JQrenKsfnWaw0hW9D/SJttoDmFGfkK3VeiebVs+aL6fhFZXpxlhHK9g924rXbgMnYcAc+uf2rdzUbXlhO452mZX58EDv8KA1l0W7l4+MFnjceN0yAsT/LRhRUFpmgAqbjeQAiQZ48UivOlujojo3rX2kBW24G4kQSIx6D1jGajY1QBFydwAIYDA8sVXqWF5VJMXDbS4u0zDAMjHjOVyI71RZsSRgIdsMQCBujODzikTtWbsW6bX7iLRU+80x6HGe+K3rrb4dT7sk/pn8qijshcFoMQCP6+cRMH51d0/oytbLseATGZJ8pPqQO9Ml6aIMumN0rtJkDIAwpxifPzpzoulGyZ3qkwCSoz8JaBUdH0kNeDKzW7asU8J2liFJY45G6FX6zkQ9TQ20GY+XvfEsZLf5E1OTOiMUskLaHbhxcPmIAPzXE/KqddrPZ2y5U49Vk/DNae8qXMEGUYkfiEKSGEZgwRH96R9X1a+1VNx2KNoBiQxkZ8oGPjPlUlD0p2ZdrNQWBJME5A8vT/PMVz/U9cNhk+/gAjE91Y9v3o3X9WGwK3IEeWeInmJ+nwmudOnZt26dhImQSASSJkVfj4/SU+Q6r7Koy6cbRDXHIMQMCCPpn60Xc8JO8gi36TkjmPnS/o2pZQFOPZnHIncRByJ90Zieal1jXg6m3aVSWZ9z+RAkjv6QfjUnG5loyS40dZ03poGnusxI3EL/1lfF8kDBPiLnnSHX6u3cuoZARAQNpHK5nPaB8eKU/br7XPbVdICU2rLQFYksCWJYPktLMeOfnS7ptvboXukbla0WQkR94W9mYbmYYSPMYmu5f6ziliYR0lyLSuRJZmfmCd7sV2ic4JPzoy47ppS4EmYQrJlmYgLJIyGI7d6B0oKrNsBQoUqGaAFHMqJIOM8HvR2iuNcusXK7FJUqm7/3ipKkAnMD8Xm3pUNybYf6JdPICBMMXC+f8y7YPACqo+HzovUaFjaZQNlwwFYkwG5kntgAfMSDSG9qQbzBG8KSWPbkzB+M49afajqK3bQhQLlpYBU4J2AxuYySAOT3rbG8CtQkrIEOUkxgFwRuH/cJHoV9DS+7djwDawgboLABwpHh3fi7HEeHNCNd3W2bcwdxhhA2ttIDH+UyMiMAmMCqzffZbLtuvSpce7uEcE8yMSe4EmOayVgujk+u9Mdru8KTaZ4D9gT4tpPY7TMdxkYph9kr7La3AEuHbEx2XB/v5UTds3Ld1ntlTauIpuKxhCBtEk8SDJVhkbcTJBN02iNgMLf3q5hwAxEQCDbSdrARJI9RiK6Z11olFXK2FatLhJZMck8CfIQOTmMeuan0DWLsuWlQsDuBFzw7XPAYLJyuZyP0qnXaqLSXQ0kliGIxgrMqZAXJwfI+cVUiAXFcgqxKlhiQx4MEhgrBZjJGw/LmX9FW8phHVPtM+02WgMSRFxFZCACIEiMeQg0D03qtu6q33QW7iNlVfwOMglbbSVaZ8O4A8jtBfXtK9y6PYo1wuC2FJ96I3dgAD3NJOladbT3VYop++2LJeD7JhJ9mGhVYyRXSknElJuMh9qWdrYVXDSwLMnvAeGAEPiBzgQcSfKmD9X59oghQAARukgmQ3dSRkEZNcnd1G22Ga4GZiWUoW8XizEZQgycgdqnqdcyqXcsMmCTndmNwPPIgZIntXP+usDd8WNP4wXBfCblabm1GBI8IUoAwBkyLnbue8UJ1zWlbvtIgJC3F5MXFjcAe0R/8AIKC6ZbO1b9xsM/sgC5mQqkiBhRsJgz3NVavVkp4iCr3N87o2scGfkqNHw8qp0yJKTaO50Rm1bPH3aeX+getZWaA7rNomB92mIIHuAYHYVlXUF9EqK+o6e2RdB5ZlwssTMAA+ZkxEyMRjBC6tpHRBbf32xsYSx2mSBmJ90/JsHFM1abrHcQVkbhG5JgoVDA5wROIgR50PqdDK2p4DuQCMiSqiIkyBndH4j3IrlkqydHgFpdQbaAmfaBWEZUgFt+GgbveacnI7Uvt6d7l0i2dwLfhbbJOe4OCDzBnJE0w1bkACCVlsE+6ucQJUsAQN3PHeRQC30DMqEFyCSvhdY5YQpgn/AOtBRJ2X/wAO5YEHwGecGQdpDZwccfDzphqtXCi1vUqygOCpJ3qpEgwQBlW7cUm0l0M590AQNzPgmdwMwSTCnj5mrLmnYH2u6ED7gQQ4MSMwTtx/qxgTzRorFjiz1hlVU3IgRNqsQSQZWSQR78bSMcEdxVljVKyh7g9o2fvGRmO2fCANsAxzAHz5oPqVsN7FlAViNpksADGR4IJ4GMGBS5tLuEvLY9xLmwqApxsbJg5iTyAdvcOHZDqXXCH2k19s7xbIkgrtnEtwJPeAfpSDrN5SW3EJwqOoJO8AbgR+LhQeCNpPfaxQ6Ubdu1DYLG45XBcCQqsGOAM8EiZg96tW+ye2IWQ9wnnDKxxtmR7SAsE960VFMWU2xb/AXLi7hauGRIkALmPIseCR5cVtEHs1Vw5fxKqErHaZ2iDAInvz6UaOn2WWIO8e68oqQQTLFREiMmQDOduKoa81tyjpuNox418SA+UiZxkjPbiqWtE39sL6IgKncCZC+IjxwBA7wCDM1d1O/Zs+Is6nw7rgCMfKAoK/hliJ/ETyAKH6eZVhbG15Mp7xzBYJyGIDE7eQPPMVdYIvWSSm4KRuWGBYgsCQymAclTu43HsMQUW5Z0V/b8eqNfbjoQvXF1C3Ua0LQDFQ27BnKxIkEfT51RpHVdG0MhtkkCHJIAtkyoPukHa20T8TQ2lm6FdSVZTuLbnWRMQBMAAYAn0MTTHrNsBbSEkggM3ugeMBuw/CCFPw9avfVUxHK3aF9my6IW3BCnLAgttIiQRumZg4MEqcc1Tas7iuyCNn3cETgTziDuVpGeD50ZoOlsjljBVAwYhiJWACYIGPIgYMTMCmGn0sk7jlTtU8H3TEwME5jngnvFBySQqZz/TLlsIVubi90zhRu2hSMCcMZGMz3gU30+ldjbVXR4G5ULbAwJGwLvMHgTmef9U1O7o1WVi23hjJ3tunxDbmARt8WOJzmJWNGrKigCULAEgACRJWJHfcRkGGbGaDaYVdUCXrT2rlzEkgBN0qcsu049WOCAPjFFX19ql7c7+FDIkElZB8G4QCQQs5iBjBku2NufHDEeE7ygzBDKeBxH7dzNKllFbeoG5YKLDY7wRJHYfinGKXsHBzV/W/xCK8eFWIZZ4krLeZg3IJBnOR5MtuxCwA3QpBY7XJX7tiWHuOCA4bI5kETFdzploLueI9oG3BgfAyCSds/haCDkY4Amr0Ctp8xugKrDKtJypIPBIGe0jtkVbJ6dmdRuN7I3VVbwhbkMpDAhvEHCmVaPFtM+7IY4pT0/2bXbjwV9oB4XyFMyrbgAST4hLGR3kZDLptlyQqyrhCLmMMsDeM4lQO/AVc4NUtodrDCXGwc3Pu0PMAKdzHMQOwWZnCXWhuzwwXW9QYaaz4rh3AqF3su1QSD4cyxPhnMDPeaUXunsbwALJszMQUKgsT2BAgjnsoinF64xLqWkADZbDFRExBCZgZmOJqfV7pey1wqm91W0BgAOrNvZZ77QniJkZpozcVoEkm7bK9N0tE/wD2EGWJAtiAtu4AQ8Ex4DyqniO4WgbrMzN4goMxNouijxZIUNO5j3BzMzVug06hlywtEyIG7cyAzLPyJMlgMjAzIB/VuoEAISUAYBhaQQQcNNwEEk4O6SfyFNdSyDaA/Yq1r2bqiBbntCbO07gUgShYCTt7beRgkVWumbdtNuFN1Rn0U7XLeXAMEYJ7mabJod1okbdhEbTiGWRMZUgiIg4mfOoXbe0EgwDKtIImc48xnymBW/ZnJqHvTj9zagk/drk4J8IyQKypWdObaImDttoCZ3CQizBjImsrrUo0Dsb1F8qbkggN4Q8jloAVPhLMSfgIGSo1vVS62nLFvu/GFmQR7RSYwJMgcjnxDvTDqsBxujw+OZggyBjnxbBHxIqq/wBPCrGncKGJOx4DN43YbSfCYkDsc4FcMqyh06Qot65T7QFGcMTgHaMbAsqsCQdpJzwDHipdc1AVg6ow9nJjdAHcLgEQWYYGPEa6DS+Ah2tqm0tAhgSrGCwEkZEZ9R5CpXNMniLLtMhskcfgJxxgSI4AFIpJYNsV22VWA27QZwWyAxMwdvMwvyjzo02tgLKpJDbd0iMiZDKA0ARzxTLRWUmSEbsWKkkAQRDNwJI4igdP1MliVke9A5x4QSJ79/pRT7BS9I6jRtcUIxKliSjFDlodSvOcH3pI5qrSai5hAbjYKgbW5jAxAAxE+fc0VqtZedzDnb73vEGJnhcmMj51LpOqe5ccBnurbaQS5Hh5VJYhmjwgmJg1knQduyesuNLjaGBwpCsdoQQxZu2YIj/VzW9KF3LbhgT5OJzHY9vCIAJyaFZSrSqkldztJAhz4UAB5wTkdx8qM0SL7QhplcCY8ChdxKkZIwZ+Io0rFbK7igC74GbcoXciw08bvZ5USBmI5+g62nuKiMUaFKqSPEh3cOrEllBAwJggZia3pusg+0VRyQQzbllokHBGYk/XvVukvbRt3uGBndG4RyDumYHeRn51uvU12LSsEhtqNEEFQpLDyKjGR5jkfGjH1zkOWuAgiNrkSDGQpI3EZHvfmKY3tTadJ3W96iGESHBHiYEwwInNUfwVtl3qwbwQvinPln4bZPAPpSsySK+mdNR76QcSJXaPBIMkKe2TJ5GOeKr6s5ZpG1SbhhhBOwmA5BkA7VIxnniaa7CWa94rb+zhljwz7oKqMA8mB6HvUNRauFNznayqNlwqNpEZ3DG7aZySeSMTNbtYY4Ab15xsdSVDKGaWWWAMKWYjacjI5k+gqq7cDIb1pAvIaIgkDGOxK5AxG1qYl1Nq2xCsQIcQBAA94DMczA7YzS4WwTAgI2TIJkYDGRkkYMkZAjg0dhaBL+3cLns1cBRiTsZQAoBIyNrQQeYAFHKlsK97aMsQEDeHcR+JgJaBmSDGBNT1NgqiOiqfAUeTB90uuR2ZpifSfKk1kORtO32aT4S2BknCxLGe4nmlWRG2tB2h0wF23AEnxbgBENwSCRz+5prqbFxV2hVB2gggBpXAIkYBjyHMUkGCGO+FIJkEmfCScjJHHHAHnUuolPCyyVfBbJEHcYJkliTGPw7e1AWLfoTohJ2sNirlRHfdAO6BIAEZz7vNV2NMbbNIJ9FULJ3bsyfF2E+kVbauMiqRE/ihRGAZ4GAOR3irdRfiQYMrM+U/pwPpT7wPQHpLbJcncN6jJEE52mTtzODzjHNa6noA1xbgyWgmBJBmGIO6JLZnP4eIrSW3YNOeOMY8p75PbiidBqNjqWUwMlYxxAHHnB+HxrGabKToCYXBUGIhZBB2jtGQfLtVv8JtAP4QT4Ykg9oP5zRxULLbSCMQokAtMEg9hW7Go2oFIE5KzmCBGfQmmNSFOoJW4FG1pb/3DG5mCyQDHEyInHNROrWBJ3KTBV8gA8x3HfPGKYCDtW6SWkEMBJG3zAEADJme/wAqCsdOPitnw5Mg+R9SczMxWtCtNBSapUYWzbJmAw3SCNo92cqe89q2rISUZXwRBwcjBnyxA+lUX7GSkttAMTHPecfStsoVVJBJkx4mU5HcyZ470tBHLRiMDasDn8I71lQ0p+7TB9xf9orK7Voma1lmbnjIKjgQQYO2RHcSDnyNBXG8LKU3GTBVjhMCAI7AKe/FEdQ641tmDfeWt22NolfCpw0z5+nFV3tEoG63cDBvxd+ZAAHBj6xXJNZLJKsGjq1IO2dq+GGwc8AETn6DAgVPSdTtQVcB3cEb9gQBoxBJyox25Hegv45wWUQqkgZBg5j3Qc+h9arv2x7T2ikiIErzEwSY5Hn6mk6sCwMkv7d1oBhgANIaVGJUEADjiCaF1OpCWwLYnmcQRkGOPOr01alieQDMqBvGMyT39TSzWrbOLbvxP4SfgQDmmSoeyksfDuJyvmZJOYnykflTbRBDbcEw0hVjJwdzc9pgenFLHvNG2ZCyQIAIbmCSZHPFWJqltMrMcREeZJzHY5z61kK1QxvLtUSQZxzmDnI5ksAOas12weNULEnaQCRtG2WUkZEyBHrQKa5Wh1IAU7ZAzA5EcTPnVVzqTFBBAAedwPPoZjyFGjbJdR0O1GdT4TsJkHByB4TkTMTwY+VQ02kYvuSAdpDS042mQY7+gPehrHVlS42QS6ne0SpJ/C304HeizfkMFY+zYAIJwuZZuc4zHpWfahaVleRuKwoaZGWOAR3iDUmvAMRuUAssyjAwQDBbIOMT6UO1vYgHtAZhmggc+U9pqGp1JfaQCYVAYgiAIk/EQaDXgM0dPculdI/sxMFY4MknJDcEQFPyoDp7XGVWZbluPfUxGAQWUrAEkzHIipC61qwmwFd7OxGJhQqboyO/lQ/tUVFKgycBQxUhvMgZJjtwayWANPaDH14N6N3igLIggkL+InJM+dUavSKWT2W1XhlYjaGlhztMDtggyKo6ePGu5V3DuVWJkDPG4x+KppeF92RWWd2be5ZMCJE/HvQcR1aRfpNEVuC1cBCMArxtXIzbKkjxKSTknn0mQUsrPstoLEkSrZ5x+vPxPemWm1isDsvLKchTuMycTgMRxx3qpyNzeFW3QVAYgeeV859aHVoVxKNTYKgJswQYME+LaYDEYmcAHwnM0G1r7tdwK74EYxEzifLv/Sj7N5IhdylRLboOOCJWe/oIzNXWeq2t03fvGJCnAAA7AMxzHeBweaCigxSs10/aYwrRg+EtjuZOAcRxNU3daDeIAgK0AgSCRuPl5YiixqtjbVHKmGkQCTJCqRCmCYOZqr2gVG2ZfdnjyMmQOcj6U0VTKaBL29ioQ4YAESQZAAMR9a1oibl72SkspUGC20KRhgpciSYJgT6edU27LtEz7xJ8wJiBHGM/OmnSdMPErETtIUTLbj4fDOJ2z29eaevoSynVSXwsEtuOYARV3CCeZYemDUtKs3FDKZKiFxEsSDB7t3jyWmlrp9pbc3LpBkjABgdz3nBiKlf0+m2ghiWQe7ERk7WBiQDH0IotAYj/AOIot11UErBG5gQMEqODxIH5dqkL7CW8LznuCM9j2B+MUx1HSNNlluso2NK7ZIUESQhyxEc45z2qOj0mmYLtukmCCZYDmASFBgH/AE4PnWkuwL+wXVEqwlC34veEGR5rJgSBETxW7Wu9vb3QsrO3E4JGSskzEDIq66unBO28Y4IJY/MAjvz8gMUJfuaa0jezukuVBHhxgx7wHMAntU+jCpUM0U7VnB2Lj/pFZUbF0OiMuQUUg8/hFZXYtCFjXm2jxH6nyFbF5vM/U1lZWewIwXDjJ586wXmEeI8eZ8qysoDP0z2hxk/Wt7oNZWVmKjft2/1H6mtFyeST8T8aysoIZmt5HBNSNw8SY8prKyiZGlcjgkc8Vgc+Z/wCt1lOIzGM/wCetaUwMY54xW6ylkEw6hv9Rx6mte3afeP1PlWVlKEw3THJ+tb3mZnPPz86yspjIh7ZhkMQfOTNba83MmfOTWVlAxJdQw4ZhPOT5itC4eZMjgzxntWVlEDMF9s+I/U+dYbzeZ+prKysZ6NC+3+o/U1v2pEEEg+YOfrWVlFaAzf8Q2PE31NafUNnxN9T61lZQZjPaH3pO7iZzEeda9swGGI+ZrKygA37Qxyc+tQ5iayspkZaKbzGTWVlZVQn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 descr="http://storyoflola.com/wp-content/uploads/2012/07/fennec-red-fox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32648" cy="43744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 am an oak leaf.  I am eaten by an earthworm.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www.picturenation.co.uk/image/view/preview/241945/oak-leaf-aut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983769" cy="34803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 am an earthworm. I am eaten by a shrew.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doubtfulnews.com/wp-content/uploads/2012/09/earth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176464" cy="3144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156</Words>
  <Application>Microsoft Office PowerPoint</Application>
  <PresentationFormat>On-screen Show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 am grass.  I am eaten by a rabbit</vt:lpstr>
      <vt:lpstr>I am a rabbit.  I am eaten by a fox.</vt:lpstr>
      <vt:lpstr>Slide 3</vt:lpstr>
      <vt:lpstr>Slide 4</vt:lpstr>
      <vt:lpstr>Slide 5</vt:lpstr>
      <vt:lpstr>Slide 6</vt:lpstr>
      <vt:lpstr>I am a fox.</vt:lpstr>
      <vt:lpstr>I am an oak leaf.  I am eaten by an earthworm.</vt:lpstr>
      <vt:lpstr>I am an earthworm. I am eaten by a shrew.</vt:lpstr>
      <vt:lpstr>I am a shrew.  I am eaten by an owl.</vt:lpstr>
      <vt:lpstr>I am an owl.</vt:lpstr>
      <vt:lpstr>I am plant plankton.  I am eaten by Arctic cod.</vt:lpstr>
      <vt:lpstr>I am an Arctic cod. I am eaten by a seal.</vt:lpstr>
      <vt:lpstr>I am a seal. I am eaten by a polar bear.</vt:lpstr>
      <vt:lpstr>I am a polar bear.</vt:lpstr>
      <vt:lpstr>I am a green plant.  I am eaten by a mouse.</vt:lpstr>
      <vt:lpstr>I am a mouse.  I am eaten by a rattle snake.</vt:lpstr>
      <vt:lpstr>I am a rattle snake.  I am eaten by a hawk.</vt:lpstr>
      <vt:lpstr>I am a hawk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grass.  I am eaten by a rabbit</dc:title>
  <dc:creator>Kate</dc:creator>
  <cp:lastModifiedBy>Kate</cp:lastModifiedBy>
  <cp:revision>6</cp:revision>
  <dcterms:created xsi:type="dcterms:W3CDTF">2012-11-24T10:28:19Z</dcterms:created>
  <dcterms:modified xsi:type="dcterms:W3CDTF">2012-11-24T12:06:39Z</dcterms:modified>
</cp:coreProperties>
</file>