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0BD7-7D7C-40C8-AE48-BFCD12760FFA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8F1B-BF71-49B3-82D0-AEBED54596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0BD7-7D7C-40C8-AE48-BFCD12760FFA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8F1B-BF71-49B3-82D0-AEBED54596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0BD7-7D7C-40C8-AE48-BFCD12760FFA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8F1B-BF71-49B3-82D0-AEBED54596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0BD7-7D7C-40C8-AE48-BFCD12760FFA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8F1B-BF71-49B3-82D0-AEBED54596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0BD7-7D7C-40C8-AE48-BFCD12760FFA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8F1B-BF71-49B3-82D0-AEBED54596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0BD7-7D7C-40C8-AE48-BFCD12760FFA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8F1B-BF71-49B3-82D0-AEBED54596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0BD7-7D7C-40C8-AE48-BFCD12760FFA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8F1B-BF71-49B3-82D0-AEBED54596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0BD7-7D7C-40C8-AE48-BFCD12760FFA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8F1B-BF71-49B3-82D0-AEBED54596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0BD7-7D7C-40C8-AE48-BFCD12760FFA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8F1B-BF71-49B3-82D0-AEBED54596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0BD7-7D7C-40C8-AE48-BFCD12760FFA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8F1B-BF71-49B3-82D0-AEBED54596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0BD7-7D7C-40C8-AE48-BFCD12760FFA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8F1B-BF71-49B3-82D0-AEBED54596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0BD7-7D7C-40C8-AE48-BFCD12760FFA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48F1B-BF71-49B3-82D0-AEBED54596F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79512" y="260648"/>
          <a:ext cx="8784976" cy="6336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8649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Producers</a:t>
                      </a:r>
                      <a:endParaRPr lang="en-GB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Consumers</a:t>
                      </a:r>
                      <a:endParaRPr lang="en-GB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1747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79512" y="260648"/>
          <a:ext cx="8784976" cy="63367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92488"/>
                <a:gridCol w="4392488"/>
              </a:tblGrid>
              <a:tr h="8649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Herbivores</a:t>
                      </a:r>
                      <a:endParaRPr lang="en-GB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Carnivores</a:t>
                      </a:r>
                      <a:endParaRPr lang="en-GB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1747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79512" y="260648"/>
          <a:ext cx="8784976" cy="63367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92488"/>
                <a:gridCol w="4392488"/>
              </a:tblGrid>
              <a:tr h="8649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Predators</a:t>
                      </a:r>
                      <a:endParaRPr lang="en-GB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Prey</a:t>
                      </a:r>
                      <a:endParaRPr lang="en-GB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1747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68270"/>
            <a:ext cx="7632848" cy="5724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</Words>
  <Application>Microsoft Office PowerPoint</Application>
  <PresentationFormat>On-screen Show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Kate</dc:creator>
  <cp:lastModifiedBy>esob</cp:lastModifiedBy>
  <cp:revision>2</cp:revision>
  <dcterms:created xsi:type="dcterms:W3CDTF">2012-11-24T16:51:41Z</dcterms:created>
  <dcterms:modified xsi:type="dcterms:W3CDTF">2016-07-04T14:30:07Z</dcterms:modified>
</cp:coreProperties>
</file>