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7" r:id="rId11"/>
    <p:sldId id="265" r:id="rId12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7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763E-2"/>
          <c:y val="0.1792657480314977"/>
          <c:w val="0.77021358267716356"/>
          <c:h val="0.8207342519685080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0.15290520441039626"/>
                  <c:y val="0.127520918728328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WHY?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666E-2"/>
          <c:y val="0.17926574803149792"/>
          <c:w val="0.77021358267716533"/>
          <c:h val="0.82073425196850847"/>
        </c:manualLayout>
      </c:layout>
      <c:pie3DChart>
        <c:varyColors val="1"/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3519064775115698E-2"/>
          <c:y val="0.16070071161683788"/>
          <c:w val="0.77021358267716533"/>
          <c:h val="0.82073425196850913"/>
        </c:manualLayout>
      </c:layout>
      <c:pie3DChart>
        <c:varyColors val="1"/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666E-2"/>
          <c:y val="0.17926574803149847"/>
          <c:w val="0.77021358267716533"/>
          <c:h val="0.820734251968509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37774657691095792"/>
                  <c:y val="0.387433560013799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Fair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play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showVal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666E-2"/>
          <c:y val="0.17926574803149836"/>
          <c:w val="0.77021358267716533"/>
          <c:h val="0.8207342519685094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37774657691095775"/>
                  <c:y val="0.387433560013799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Fair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play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showVal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666E-2"/>
          <c:y val="0.17926574803149781"/>
          <c:w val="0.77021358267716533"/>
          <c:h val="0.8207342519685082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0.1529052044103964"/>
                  <c:y val="0.127520918728328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WHY?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666E-2"/>
          <c:y val="0.17926574803149792"/>
          <c:w val="0.77021358267716533"/>
          <c:h val="0.8207342519685084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0.15290520441039651"/>
                  <c:y val="0.127520918728328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WHY?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666E-2"/>
          <c:y val="0.17926574803149781"/>
          <c:w val="0.77021358267716533"/>
          <c:h val="0.82073425196850824"/>
        </c:manualLayout>
      </c:layout>
      <c:pie3DChart>
        <c:varyColors val="1"/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3519064775115698E-2"/>
          <c:y val="0.16070071161683788"/>
          <c:w val="0.77021358267716533"/>
          <c:h val="0.8207342519685089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15098605823842809"/>
                  <c:y val="0.127520918728328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Health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showVal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666E-2"/>
          <c:y val="0.17926574803149792"/>
          <c:w val="0.77021358267716533"/>
          <c:h val="0.8207342519685084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15098605823842801"/>
                  <c:y val="0.127520918728328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Health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showVal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666E-2"/>
          <c:y val="0.17926574803149803"/>
          <c:w val="0.77021358267716533"/>
          <c:h val="0.820734251968508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15098605823842806"/>
                  <c:y val="0.127520918728328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Health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showVal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666E-2"/>
          <c:y val="0.17926574803149814"/>
          <c:w val="0.77021358267716533"/>
          <c:h val="0.8207342519685090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15098605823842812"/>
                  <c:y val="0.127520918728328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Health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showVal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916666666666666E-2"/>
          <c:y val="0.17926574803149825"/>
          <c:w val="0.77021358267716533"/>
          <c:h val="0.8207342519685092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15098605823842823"/>
                  <c:y val="0.127520918728328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Health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showVal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B06F8-9E6B-4D5C-B5D8-702A823E62CE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66C06-DF36-44F7-B731-CB657AAC182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8AA96-7534-4FF3-BFEA-358E335D190B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A405F-93A0-4E0C-B03B-61E66B4B6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A405F-93A0-4E0C-B03B-61E66B4B619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A405F-93A0-4E0C-B03B-61E66B4B6190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A405F-93A0-4E0C-B03B-61E66B4B619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A405F-93A0-4E0C-B03B-61E66B4B619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A405F-93A0-4E0C-B03B-61E66B4B619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A405F-93A0-4E0C-B03B-61E66B4B6190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1F85E-52BF-4BD0-9A71-90ED24134F41}" type="datetimeFigureOut">
              <a:rPr lang="en-GB" smtClean="0"/>
              <a:pPr/>
              <a:t>07/08/2014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04876-AED4-4D0B-ACC2-E96A2BD23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8000" b="1" dirty="0" smtClean="0">
                <a:solidFill>
                  <a:schemeClr val="accent2"/>
                </a:solidFill>
              </a:rPr>
              <a:t>SCIENCE and SPORT</a:t>
            </a:r>
            <a:endParaRPr lang="en-GB" sz="8000" b="1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Program Files (x86)\Microsoft Office\MEDIA\CAGCAT10\j0285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1707185" cy="1824228"/>
          </a:xfrm>
          <a:prstGeom prst="rect">
            <a:avLst/>
          </a:prstGeom>
          <a:noFill/>
        </p:spPr>
      </p:pic>
      <p:pic>
        <p:nvPicPr>
          <p:cNvPr id="1027" name="Picture 3" descr="C:\Users\Marjorie\AppData\Local\Microsoft\Windows\Temporary Internet Files\Content.IE5\2YTBANK1\MC90044651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429207" cy="1771193"/>
          </a:xfrm>
          <a:prstGeom prst="rect">
            <a:avLst/>
          </a:prstGeom>
          <a:noFill/>
        </p:spPr>
      </p:pic>
      <p:pic>
        <p:nvPicPr>
          <p:cNvPr id="1028" name="Picture 4" descr="C:\Users\Marjorie\AppData\Local\Microsoft\Windows\Temporary Internet Files\Content.IE5\D0Z8OIYE\MC90036539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88640"/>
            <a:ext cx="1502359" cy="1828800"/>
          </a:xfrm>
          <a:prstGeom prst="rect">
            <a:avLst/>
          </a:prstGeom>
          <a:noFill/>
        </p:spPr>
      </p:pic>
      <p:pic>
        <p:nvPicPr>
          <p:cNvPr id="1031" name="Picture 7" descr="C:\Users\Marjorie\AppData\Local\Microsoft\Windows\Temporary Internet Files\Content.IE5\3VI2AAT3\MC90044016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404664"/>
            <a:ext cx="1793875" cy="1603375"/>
          </a:xfrm>
          <a:prstGeom prst="rect">
            <a:avLst/>
          </a:prstGeom>
          <a:noFill/>
        </p:spPr>
      </p:pic>
      <p:pic>
        <p:nvPicPr>
          <p:cNvPr id="1035" name="Picture 11" descr="C:\Users\Marjorie\AppData\Local\Microsoft\Windows\Temporary Internet Files\Content.IE5\3VI2AAT3\MP900430603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692696"/>
            <a:ext cx="1728192" cy="1147628"/>
          </a:xfrm>
          <a:prstGeom prst="rect">
            <a:avLst/>
          </a:prstGeom>
          <a:noFill/>
        </p:spPr>
      </p:pic>
      <p:pic>
        <p:nvPicPr>
          <p:cNvPr id="1036" name="Picture 12" descr="C:\Users\Marjorie\AppData\Local\Microsoft\Windows\Temporary Internet Files\Content.IE5\3B9FRBB6\MP900399764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339752" y="3789040"/>
            <a:ext cx="4536504" cy="2599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8000" b="1" dirty="0" smtClean="0">
                <a:solidFill>
                  <a:schemeClr val="accent2"/>
                </a:solidFill>
              </a:rPr>
              <a:t>SPORT</a:t>
            </a:r>
            <a:endParaRPr lang="en-GB" sz="8000" b="1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8000" dirty="0" smtClean="0">
                <a:solidFill>
                  <a:schemeClr val="accent3">
                    <a:lumMod val="75000"/>
                  </a:schemeClr>
                </a:solidFill>
              </a:rPr>
              <a:t>Fair play</a:t>
            </a:r>
            <a:endParaRPr lang="en-GB" sz="8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36" name="Picture 12" descr="C:\Users\Marjorie\AppData\Local\Microsoft\Windows\Temporary Internet Files\Content.IE5\3B9FRBB6\MP900399764[1]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56176" y="260648"/>
            <a:ext cx="2232248" cy="1468584"/>
          </a:xfrm>
          <a:prstGeom prst="rect">
            <a:avLst/>
          </a:prstGeom>
          <a:noFill/>
        </p:spPr>
      </p:pic>
      <p:graphicFrame>
        <p:nvGraphicFramePr>
          <p:cNvPr id="10" name="Chart 9"/>
          <p:cNvGraphicFramePr/>
          <p:nvPr/>
        </p:nvGraphicFramePr>
        <p:xfrm>
          <a:off x="683568" y="332656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827584" y="404664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67544" y="332656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404664"/>
            <a:ext cx="5758408" cy="129857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6600" b="1" dirty="0" smtClean="0">
                <a:solidFill>
                  <a:schemeClr val="accent3"/>
                </a:solidFill>
              </a:rPr>
              <a:t>SPORT –fair play</a:t>
            </a:r>
            <a:endParaRPr lang="en-GB" sz="6600" b="1" dirty="0"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560840" cy="3888432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There might be some things about a </a:t>
            </a:r>
            <a:r>
              <a:rPr lang="en-GB" smtClean="0">
                <a:solidFill>
                  <a:schemeClr val="accent3">
                    <a:lumMod val="75000"/>
                  </a:schemeClr>
                </a:solidFill>
              </a:rPr>
              <a:t>sport which you 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think make playing it unfair. </a:t>
            </a:r>
          </a:p>
          <a:p>
            <a:pPr algn="l"/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You might think of ways to make it fair.</a:t>
            </a:r>
          </a:p>
          <a:p>
            <a:pPr algn="l"/>
            <a:endParaRPr lang="en-GB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l"/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0" y="260648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91680" y="422108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Example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of something unfair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How to make it fair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1720" y="6309320"/>
            <a:ext cx="5019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are going to talk about this in </a:t>
            </a:r>
            <a:r>
              <a:rPr lang="en-GB" smtClean="0"/>
              <a:t>more detail </a:t>
            </a:r>
            <a:r>
              <a:rPr lang="en-GB" dirty="0" smtClean="0"/>
              <a:t>soon</a:t>
            </a:r>
            <a:endParaRPr lang="en-GB" dirty="0"/>
          </a:p>
        </p:txBody>
      </p:sp>
      <p:pic>
        <p:nvPicPr>
          <p:cNvPr id="3074" name="Picture 2" descr="C:\Users\Marjorie\AppData\Local\Microsoft\Windows\Temporary Internet Files\Content.IE5\3VI2AAT3\MP900409268[1]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524328" y="2924944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8000" b="1" dirty="0" smtClean="0">
                <a:solidFill>
                  <a:schemeClr val="accent2"/>
                </a:solidFill>
              </a:rPr>
              <a:t>SPORT</a:t>
            </a:r>
            <a:endParaRPr lang="en-GB" sz="8000" b="1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8000" dirty="0" smtClean="0">
                <a:solidFill>
                  <a:schemeClr val="accent4"/>
                </a:solidFill>
              </a:rPr>
              <a:t>WHY?</a:t>
            </a:r>
            <a:endParaRPr lang="en-GB" sz="8000" dirty="0">
              <a:solidFill>
                <a:schemeClr val="accent4"/>
              </a:solidFill>
            </a:endParaRPr>
          </a:p>
        </p:txBody>
      </p:sp>
      <p:pic>
        <p:nvPicPr>
          <p:cNvPr id="1036" name="Picture 12" descr="C:\Users\Marjorie\AppData\Local\Microsoft\Windows\Temporary Internet Files\Content.IE5\3B9FRBB6\MP900399764[1]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56176" y="260648"/>
            <a:ext cx="2232248" cy="1468584"/>
          </a:xfrm>
          <a:prstGeom prst="rect">
            <a:avLst/>
          </a:prstGeom>
          <a:noFill/>
        </p:spPr>
      </p:pic>
      <p:graphicFrame>
        <p:nvGraphicFramePr>
          <p:cNvPr id="10" name="Chart 9"/>
          <p:cNvGraphicFramePr/>
          <p:nvPr/>
        </p:nvGraphicFramePr>
        <p:xfrm>
          <a:off x="683568" y="332656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404664"/>
            <a:ext cx="5758408" cy="129857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8000" b="1" dirty="0" smtClean="0">
                <a:solidFill>
                  <a:schemeClr val="accent4"/>
                </a:solidFill>
              </a:rPr>
              <a:t>SPORT –Why?</a:t>
            </a:r>
            <a:endParaRPr lang="en-GB" sz="8000" b="1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564904"/>
            <a:ext cx="6400800" cy="17526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Make a list of all the reasons why you think people do sport.</a:t>
            </a:r>
            <a:endParaRPr lang="en-GB" sz="8000" dirty="0">
              <a:solidFill>
                <a:schemeClr val="accent4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0" y="332656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 descr="C:\Users\Marjorie\AppData\Local\Microsoft\Windows\Temporary Internet Files\Content.IE5\3B9FRBB6\MC90023042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861048"/>
            <a:ext cx="2062681" cy="2088333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699792" y="4149080"/>
          <a:ext cx="60960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like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winning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404664"/>
            <a:ext cx="5758408" cy="129857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8000" b="1" dirty="0" smtClean="0">
                <a:solidFill>
                  <a:schemeClr val="accent4"/>
                </a:solidFill>
              </a:rPr>
              <a:t>SPORT –Why?</a:t>
            </a:r>
            <a:endParaRPr lang="en-GB" sz="8000" b="1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6400800" cy="17526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Make a list of all the sports you have tried and which ones you like or don’t like and why?</a:t>
            </a:r>
            <a:endParaRPr lang="en-GB" sz="8000" dirty="0">
              <a:solidFill>
                <a:schemeClr val="accent4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0" y="332656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91680" y="4005064"/>
          <a:ext cx="6096000" cy="2372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Sport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like/dislike/ok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8000" b="1" dirty="0" smtClean="0">
                <a:solidFill>
                  <a:schemeClr val="accent2"/>
                </a:solidFill>
              </a:rPr>
              <a:t>SPORT</a:t>
            </a:r>
            <a:endParaRPr lang="en-GB" sz="8000" b="1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8000" dirty="0" smtClean="0">
                <a:solidFill>
                  <a:schemeClr val="tx2"/>
                </a:solidFill>
              </a:rPr>
              <a:t>Health</a:t>
            </a:r>
            <a:endParaRPr lang="en-GB" sz="8000" dirty="0">
              <a:solidFill>
                <a:schemeClr val="tx2"/>
              </a:solidFill>
            </a:endParaRPr>
          </a:p>
        </p:txBody>
      </p:sp>
      <p:pic>
        <p:nvPicPr>
          <p:cNvPr id="1036" name="Picture 12" descr="C:\Users\Marjorie\AppData\Local\Microsoft\Windows\Temporary Internet Files\Content.IE5\3B9FRBB6\MP900399764[1]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56176" y="260648"/>
            <a:ext cx="2232248" cy="1468584"/>
          </a:xfrm>
          <a:prstGeom prst="rect">
            <a:avLst/>
          </a:prstGeom>
          <a:noFill/>
        </p:spPr>
      </p:pic>
      <p:graphicFrame>
        <p:nvGraphicFramePr>
          <p:cNvPr id="10" name="Chart 9"/>
          <p:cNvGraphicFramePr/>
          <p:nvPr/>
        </p:nvGraphicFramePr>
        <p:xfrm>
          <a:off x="683568" y="332656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827584" y="404664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404664"/>
            <a:ext cx="5758408" cy="12985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tx2"/>
                </a:solidFill>
              </a:rPr>
              <a:t>SPORT –Health</a:t>
            </a:r>
            <a:endParaRPr lang="en-GB" sz="66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GB" sz="4000" dirty="0" smtClean="0">
                <a:solidFill>
                  <a:schemeClr val="tx2"/>
                </a:solidFill>
              </a:rPr>
              <a:t>Most people think that taking part in sports is good for your health.</a:t>
            </a:r>
            <a:endParaRPr lang="en-GB" sz="4000" dirty="0">
              <a:solidFill>
                <a:schemeClr val="tx2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0" y="260648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2267744" y="436510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http://www.youtube.com/watch?v=BQdnd40AyDI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123728" y="4869160"/>
            <a:ext cx="5148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http://www.youtube.com/watch?v=PbeLZwqSrgE</a:t>
            </a:r>
            <a:endParaRPr lang="en-GB" dirty="0"/>
          </a:p>
        </p:txBody>
      </p:sp>
      <p:pic>
        <p:nvPicPr>
          <p:cNvPr id="1027" name="Picture 3" descr="C:\Users\Marjorie\AppData\Local\Microsoft\Windows\Temporary Internet Files\Content.IE5\3VI2AAT3\MC900438745[1]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3501008"/>
            <a:ext cx="1728192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404664"/>
            <a:ext cx="5758408" cy="12985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tx2"/>
                </a:solidFill>
              </a:rPr>
              <a:t>SPORT –Health</a:t>
            </a:r>
            <a:endParaRPr lang="en-GB" sz="66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6768752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b="1" dirty="0" smtClean="0">
                <a:solidFill>
                  <a:schemeClr val="tx2"/>
                </a:solidFill>
              </a:rPr>
              <a:t>Heart beat: sit quietly for 2 minutes and then count how many times your heart beats in 1 minute. Repeat this 3 times and get an average</a:t>
            </a:r>
            <a:r>
              <a:rPr lang="en-GB" dirty="0" smtClean="0">
                <a:solidFill>
                  <a:schemeClr val="tx2"/>
                </a:solidFill>
              </a:rPr>
              <a:t>.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0" y="260648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4" cstate="print">
            <a:grayscl/>
          </a:blip>
          <a:stretch>
            <a:fillRect/>
          </a:stretch>
        </p:blipFill>
        <p:spPr>
          <a:xfrm>
            <a:off x="7164288" y="2564904"/>
            <a:ext cx="1577340" cy="128016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19672" y="479715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heart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beat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404664"/>
            <a:ext cx="5758408" cy="12985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tx2"/>
                </a:solidFill>
              </a:rPr>
              <a:t>SPORT –Health</a:t>
            </a:r>
            <a:endParaRPr lang="en-GB" sz="66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348880"/>
            <a:ext cx="6768752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b="1" dirty="0" smtClean="0">
                <a:solidFill>
                  <a:schemeClr val="tx2"/>
                </a:solidFill>
              </a:rPr>
              <a:t>Heart beat: Now your teacher will tell you what exercise to do for 2 minutes. As soon as you have finished count how many times your heart beats again.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0" y="260648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19672" y="479715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heart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beat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404664"/>
            <a:ext cx="5758408" cy="12985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tx2"/>
                </a:solidFill>
              </a:rPr>
              <a:t>SPORT –Health</a:t>
            </a:r>
            <a:endParaRPr lang="en-GB" sz="66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560840" cy="388843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chemeClr val="tx2"/>
                </a:solidFill>
              </a:rPr>
              <a:t>Heart beat: Your heart beat probably got faster when you exercised. It then goes back to your normal average which you measured the first time. </a:t>
            </a:r>
          </a:p>
          <a:p>
            <a:pPr algn="l"/>
            <a:r>
              <a:rPr lang="en-GB" b="1" dirty="0" smtClean="0">
                <a:solidFill>
                  <a:schemeClr val="tx2"/>
                </a:solidFill>
              </a:rPr>
              <a:t>If it goes back to normal </a:t>
            </a:r>
          </a:p>
          <a:p>
            <a:pPr algn="l"/>
            <a:r>
              <a:rPr lang="en-GB" b="1" dirty="0" smtClean="0">
                <a:solidFill>
                  <a:schemeClr val="tx2"/>
                </a:solidFill>
              </a:rPr>
              <a:t>quickly this usually </a:t>
            </a:r>
          </a:p>
          <a:p>
            <a:pPr algn="l"/>
            <a:r>
              <a:rPr lang="en-GB" b="1" dirty="0" smtClean="0">
                <a:solidFill>
                  <a:schemeClr val="tx2"/>
                </a:solidFill>
              </a:rPr>
              <a:t>means you are fit.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0" y="260648"/>
          <a:ext cx="352839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 descr="C:\Users\Marjorie\AppData\Local\Microsoft\Windows\Temporary Internet Files\Content.IE5\HGU3QWJY\MC900438743[1]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292080" y="4077072"/>
            <a:ext cx="3024336" cy="22682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</TotalTime>
  <Words>286</Words>
  <Application>Microsoft Office PowerPoint</Application>
  <PresentationFormat>On-screen Show (4:3)</PresentationFormat>
  <Paragraphs>62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SCIENCE and SPORT</vt:lpstr>
      <vt:lpstr>SPORT</vt:lpstr>
      <vt:lpstr>SPORT –Why?</vt:lpstr>
      <vt:lpstr>SPORT –Why?</vt:lpstr>
      <vt:lpstr>SPORT</vt:lpstr>
      <vt:lpstr>SPORT –Health</vt:lpstr>
      <vt:lpstr>SPORT –Health</vt:lpstr>
      <vt:lpstr>SPORT –Health</vt:lpstr>
      <vt:lpstr>SPORT –Health</vt:lpstr>
      <vt:lpstr>SPORT</vt:lpstr>
      <vt:lpstr>SPORT –fair play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</dc:title>
  <dc:creator>Marjorie Anne Smith</dc:creator>
  <cp:lastModifiedBy>Marjorie Anne Smith</cp:lastModifiedBy>
  <cp:revision>103</cp:revision>
  <dcterms:created xsi:type="dcterms:W3CDTF">2013-05-02T01:31:59Z</dcterms:created>
  <dcterms:modified xsi:type="dcterms:W3CDTF">2014-08-07T03:12:46Z</dcterms:modified>
</cp:coreProperties>
</file>